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9" r:id="rId1"/>
  </p:sldMasterIdLst>
  <p:notesMasterIdLst>
    <p:notesMasterId r:id="rId29"/>
  </p:notesMasterIdLst>
  <p:sldIdLst>
    <p:sldId id="256" r:id="rId2"/>
    <p:sldId id="316" r:id="rId3"/>
    <p:sldId id="325" r:id="rId4"/>
    <p:sldId id="338" r:id="rId5"/>
    <p:sldId id="339" r:id="rId6"/>
    <p:sldId id="335" r:id="rId7"/>
    <p:sldId id="334" r:id="rId8"/>
    <p:sldId id="318" r:id="rId9"/>
    <p:sldId id="321" r:id="rId10"/>
    <p:sldId id="322" r:id="rId11"/>
    <p:sldId id="323" r:id="rId12"/>
    <p:sldId id="324" r:id="rId13"/>
    <p:sldId id="299" r:id="rId14"/>
    <p:sldId id="326" r:id="rId15"/>
    <p:sldId id="327" r:id="rId16"/>
    <p:sldId id="300" r:id="rId17"/>
    <p:sldId id="328" r:id="rId18"/>
    <p:sldId id="329" r:id="rId19"/>
    <p:sldId id="297" r:id="rId20"/>
    <p:sldId id="298" r:id="rId21"/>
    <p:sldId id="331" r:id="rId22"/>
    <p:sldId id="332" r:id="rId23"/>
    <p:sldId id="337" r:id="rId24"/>
    <p:sldId id="319" r:id="rId25"/>
    <p:sldId id="320" r:id="rId26"/>
    <p:sldId id="313" r:id="rId27"/>
    <p:sldId id="312" r:id="rId28"/>
  </p:sldIdLst>
  <p:sldSz cx="9144000" cy="5143500" type="screen16x9"/>
  <p:notesSz cx="6858000" cy="9144000"/>
  <p:embeddedFontLst>
    <p:embeddedFont>
      <p:font typeface="Alexandria" panose="02010600030101010101" charset="-122"/>
      <p:regular r:id="rId30"/>
    </p:embeddedFont>
    <p:embeddedFont>
      <p:font typeface="OPPOSans-B" panose="02010600030101010101" charset="-122"/>
      <p:regular r:id="rId31"/>
    </p:embeddedFont>
    <p:embeddedFont>
      <p:font typeface="Bebas Neue" panose="020B0606020202050201" pitchFamily="34" charset="0"/>
      <p:regular r:id="rId32"/>
    </p:embeddedFont>
    <p:embeddedFont>
      <p:font typeface="Consolas" panose="020B0609020204030204" pitchFamily="49" charset="0"/>
      <p:regular r:id="rId33"/>
      <p:bold r:id="rId34"/>
      <p:italic r:id="rId35"/>
      <p:boldItalic r:id="rId36"/>
    </p:embeddedFont>
    <p:embeddedFont>
      <p:font typeface="Days One" panose="02010600030101010101" charset="0"/>
      <p:regular r:id="rId37"/>
    </p:embeddedFont>
    <p:embeddedFont>
      <p:font typeface="Lato" panose="020F0502020204030203" pitchFamily="34" charset="0"/>
      <p:regular r:id="rId38"/>
      <p:bold r:id="rId39"/>
      <p:italic r:id="rId40"/>
      <p:boldItalic r:id="rId41"/>
    </p:embeddedFont>
    <p:embeddedFont>
      <p:font typeface="Modern Love" panose="04090805081005020601" pitchFamily="82" charset="0"/>
      <p:regular r:id="rId42"/>
    </p:embeddedFont>
    <p:embeddedFont>
      <p:font typeface="等线" panose="02010600030101010101" pitchFamily="2" charset="-122"/>
      <p:regular r:id="rId43"/>
      <p:bold r:id="rId4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B27E"/>
    <a:srgbClr val="F2DE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238E9A2-1114-4799-8D53-AA509EE557F8}">
  <a:tblStyle styleId="{B238E9A2-1114-4799-8D53-AA509EE557F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4521" autoAdjust="0"/>
  </p:normalViewPr>
  <p:slideViewPr>
    <p:cSldViewPr snapToGrid="0">
      <p:cViewPr>
        <p:scale>
          <a:sx n="123" d="100"/>
          <a:sy n="123" d="100"/>
        </p:scale>
        <p:origin x="840" y="3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0.fntdata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font" Target="fonts/font13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4" Type="http://schemas.openxmlformats.org/officeDocument/2006/relationships/font" Target="fonts/font1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font" Target="fonts/font14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1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ged3401ed3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3" name="Google Shape;783;ged3401ed3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6">
          <a:extLst>
            <a:ext uri="{FF2B5EF4-FFF2-40B4-BE49-F238E27FC236}">
              <a16:creationId xmlns:a16="http://schemas.microsoft.com/office/drawing/2014/main" id="{2936B732-A986-FDF5-68EE-6D1C751FF3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ge1d838b627_0_34:notes">
            <a:extLst>
              <a:ext uri="{FF2B5EF4-FFF2-40B4-BE49-F238E27FC236}">
                <a16:creationId xmlns:a16="http://schemas.microsoft.com/office/drawing/2014/main" id="{56CC147C-64BA-C7FF-83C2-ED2076C4D3C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8" name="Google Shape;818;ge1d838b627_0_34:notes">
            <a:extLst>
              <a:ext uri="{FF2B5EF4-FFF2-40B4-BE49-F238E27FC236}">
                <a16:creationId xmlns:a16="http://schemas.microsoft.com/office/drawing/2014/main" id="{5C11026B-AACC-1FC8-169B-FE243DED6F5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20310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6">
          <a:extLst>
            <a:ext uri="{FF2B5EF4-FFF2-40B4-BE49-F238E27FC236}">
              <a16:creationId xmlns:a16="http://schemas.microsoft.com/office/drawing/2014/main" id="{6C4D8CCA-DEFF-6F26-2E37-11738ACA02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ge1d838b627_0_34:notes">
            <a:extLst>
              <a:ext uri="{FF2B5EF4-FFF2-40B4-BE49-F238E27FC236}">
                <a16:creationId xmlns:a16="http://schemas.microsoft.com/office/drawing/2014/main" id="{A7A4B3D2-D318-66FD-19BC-75E90055125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8" name="Google Shape;818;ge1d838b627_0_34:notes">
            <a:extLst>
              <a:ext uri="{FF2B5EF4-FFF2-40B4-BE49-F238E27FC236}">
                <a16:creationId xmlns:a16="http://schemas.microsoft.com/office/drawing/2014/main" id="{45DC1945-C012-D07D-4A53-6369544E910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40089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6">
          <a:extLst>
            <a:ext uri="{FF2B5EF4-FFF2-40B4-BE49-F238E27FC236}">
              <a16:creationId xmlns:a16="http://schemas.microsoft.com/office/drawing/2014/main" id="{41A9D76E-836A-3B33-FCEE-72AA6258EF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ge1d838b627_0_34:notes">
            <a:extLst>
              <a:ext uri="{FF2B5EF4-FFF2-40B4-BE49-F238E27FC236}">
                <a16:creationId xmlns:a16="http://schemas.microsoft.com/office/drawing/2014/main" id="{ECFC677E-E7DF-5CA3-5B57-0B0B701BE0B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8" name="Google Shape;818;ge1d838b627_0_34:notes">
            <a:extLst>
              <a:ext uri="{FF2B5EF4-FFF2-40B4-BE49-F238E27FC236}">
                <a16:creationId xmlns:a16="http://schemas.microsoft.com/office/drawing/2014/main" id="{574A450B-476A-4BFB-CEEA-B5B85BC9B05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16951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3">
          <a:extLst>
            <a:ext uri="{FF2B5EF4-FFF2-40B4-BE49-F238E27FC236}">
              <a16:creationId xmlns:a16="http://schemas.microsoft.com/office/drawing/2014/main" id="{32C724C7-2FC8-47FD-AC24-8165C63774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Google Shape;1134;g2aa3d063a2b_0_61:notes">
            <a:extLst>
              <a:ext uri="{FF2B5EF4-FFF2-40B4-BE49-F238E27FC236}">
                <a16:creationId xmlns:a16="http://schemas.microsoft.com/office/drawing/2014/main" id="{16487620-AB83-B5FA-059A-A86525DC7C7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5" name="Google Shape;1135;g2aa3d063a2b_0_61:notes">
            <a:extLst>
              <a:ext uri="{FF2B5EF4-FFF2-40B4-BE49-F238E27FC236}">
                <a16:creationId xmlns:a16="http://schemas.microsoft.com/office/drawing/2014/main" id="{00B87AFB-5EF3-7F91-8D28-574414FCBBD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41318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ged3401ed3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3" name="Google Shape;783;ged3401ed3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Also transformers based model</a:t>
            </a:r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g1ee2869b1e1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9" name="Google Shape;809;g1ee2869b1e1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7">
          <a:extLst>
            <a:ext uri="{FF2B5EF4-FFF2-40B4-BE49-F238E27FC236}">
              <a16:creationId xmlns:a16="http://schemas.microsoft.com/office/drawing/2014/main" id="{F6585CDC-7D87-1732-3FA8-0551F8DD6A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g1ee2869b1e1_0_71:notes">
            <a:extLst>
              <a:ext uri="{FF2B5EF4-FFF2-40B4-BE49-F238E27FC236}">
                <a16:creationId xmlns:a16="http://schemas.microsoft.com/office/drawing/2014/main" id="{A111E1BD-3C7A-0083-2679-7525AD2F655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9" name="Google Shape;809;g1ee2869b1e1_0_71:notes">
            <a:extLst>
              <a:ext uri="{FF2B5EF4-FFF2-40B4-BE49-F238E27FC236}">
                <a16:creationId xmlns:a16="http://schemas.microsoft.com/office/drawing/2014/main" id="{B76A0A5A-B6FE-B0F1-089E-D70DBE170AA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55261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Google Shape;1134;g2aa3d063a2b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5" name="Google Shape;1135;g2aa3d063a2b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ge207fd22f2_0_250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6" name="Google Shape;836;ge207fd22f2_0_250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0">
          <a:extLst>
            <a:ext uri="{FF2B5EF4-FFF2-40B4-BE49-F238E27FC236}">
              <a16:creationId xmlns:a16="http://schemas.microsoft.com/office/drawing/2014/main" id="{0665260B-4886-F76C-8790-EAED1FC221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1" name="Google Shape;1251;g2aa3d063a2b_0_83:notes">
            <a:extLst>
              <a:ext uri="{FF2B5EF4-FFF2-40B4-BE49-F238E27FC236}">
                <a16:creationId xmlns:a16="http://schemas.microsoft.com/office/drawing/2014/main" id="{A11F9120-7CCD-CDAA-696C-E7579F99283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2" name="Google Shape;1252;g2aa3d063a2b_0_83:notes">
            <a:extLst>
              <a:ext uri="{FF2B5EF4-FFF2-40B4-BE49-F238E27FC236}">
                <a16:creationId xmlns:a16="http://schemas.microsoft.com/office/drawing/2014/main" id="{1A00469C-8C4B-1E46-6AE0-6306A6C968B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Transformer based model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527954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6">
          <a:extLst>
            <a:ext uri="{FF2B5EF4-FFF2-40B4-BE49-F238E27FC236}">
              <a16:creationId xmlns:a16="http://schemas.microsoft.com/office/drawing/2014/main" id="{BA1B851B-95B0-BF14-A01D-150D088D9F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ge1d838b627_0_34:notes">
            <a:extLst>
              <a:ext uri="{FF2B5EF4-FFF2-40B4-BE49-F238E27FC236}">
                <a16:creationId xmlns:a16="http://schemas.microsoft.com/office/drawing/2014/main" id="{0576DBE7-ED42-4073-30E0-0D2FC848C47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8" name="Google Shape;818;ge1d838b627_0_34:notes">
            <a:extLst>
              <a:ext uri="{FF2B5EF4-FFF2-40B4-BE49-F238E27FC236}">
                <a16:creationId xmlns:a16="http://schemas.microsoft.com/office/drawing/2014/main" id="{8F669E18-76BB-9F87-B745-26BEDCF527B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759761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7">
          <a:extLst>
            <a:ext uri="{FF2B5EF4-FFF2-40B4-BE49-F238E27FC236}">
              <a16:creationId xmlns:a16="http://schemas.microsoft.com/office/drawing/2014/main" id="{87DE7027-E2C8-0D72-66FB-F01EB05F84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g1ee2869b1e1_0_71:notes">
            <a:extLst>
              <a:ext uri="{FF2B5EF4-FFF2-40B4-BE49-F238E27FC236}">
                <a16:creationId xmlns:a16="http://schemas.microsoft.com/office/drawing/2014/main" id="{3F4CF337-F940-EF9B-57B4-9B11BA00131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9" name="Google Shape;809;g1ee2869b1e1_0_71:notes">
            <a:extLst>
              <a:ext uri="{FF2B5EF4-FFF2-40B4-BE49-F238E27FC236}">
                <a16:creationId xmlns:a16="http://schemas.microsoft.com/office/drawing/2014/main" id="{67731FAC-9D43-61E7-F05D-0A7CAFCB250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073447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g2aa3d063a2b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7" name="Google Shape;947;g2aa3d063a2b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g2aa3d063a2b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6" name="Google Shape;1086;g2aa3d063a2b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0">
          <a:extLst>
            <a:ext uri="{FF2B5EF4-FFF2-40B4-BE49-F238E27FC236}">
              <a16:creationId xmlns:a16="http://schemas.microsoft.com/office/drawing/2014/main" id="{951038A8-7B28-1E9E-FCD2-898B3E0D8F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g1ee2869b1e1_0_0:notes">
            <a:extLst>
              <a:ext uri="{FF2B5EF4-FFF2-40B4-BE49-F238E27FC236}">
                <a16:creationId xmlns:a16="http://schemas.microsoft.com/office/drawing/2014/main" id="{2C415DC9-CD15-8F5E-2437-F934B9CB453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2" name="Google Shape;852;g1ee2869b1e1_0_0:notes">
            <a:extLst>
              <a:ext uri="{FF2B5EF4-FFF2-40B4-BE49-F238E27FC236}">
                <a16:creationId xmlns:a16="http://schemas.microsoft.com/office/drawing/2014/main" id="{D7C0DF79-FC05-B98D-818D-A1906F3F3DF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25452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6">
          <a:extLst>
            <a:ext uri="{FF2B5EF4-FFF2-40B4-BE49-F238E27FC236}">
              <a16:creationId xmlns:a16="http://schemas.microsoft.com/office/drawing/2014/main" id="{1E099D6A-4870-DE0F-B044-AD2914F125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ge1d838b627_0_34:notes">
            <a:extLst>
              <a:ext uri="{FF2B5EF4-FFF2-40B4-BE49-F238E27FC236}">
                <a16:creationId xmlns:a16="http://schemas.microsoft.com/office/drawing/2014/main" id="{F775939F-77FA-3912-4F00-61E80B72193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8" name="Google Shape;818;ge1d838b627_0_34:notes">
            <a:extLst>
              <a:ext uri="{FF2B5EF4-FFF2-40B4-BE49-F238E27FC236}">
                <a16:creationId xmlns:a16="http://schemas.microsoft.com/office/drawing/2014/main" id="{C303E121-20A3-5DCA-5280-C83F70A8F16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/>
              <a:t>现在的反语在不停的进化，有一些“定式”在不断的更新，比如说：“你真厉害“，”你懂的真多“原本是一种夸奖，但由于现代人对于语义的变化，这句话也变成了一句反语。</a:t>
            </a:r>
            <a:endParaRPr lang="en-US" altLang="zh-C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/>
              <a:t>同样的不同的年龄也会有很大的理解差异：当你在晚上的时候收到了一个🙂的</a:t>
            </a:r>
            <a:r>
              <a:rPr lang="en-US" dirty="0"/>
              <a:t>emoji，</a:t>
            </a:r>
            <a:r>
              <a:rPr lang="zh-CN" altLang="en-US" dirty="0"/>
              <a:t>假如发送对象是你的父母或者老师，这或许是一个</a:t>
            </a:r>
            <a:r>
              <a:rPr lang="en-US" dirty="0"/>
              <a:t>encourage，</a:t>
            </a:r>
            <a:r>
              <a:rPr lang="zh-CN" altLang="en-US" dirty="0"/>
              <a:t>但假如是你的女朋友，</a:t>
            </a:r>
            <a:r>
              <a:rPr lang="en-US" dirty="0" err="1"/>
              <a:t>well，wish</a:t>
            </a:r>
            <a:r>
              <a:rPr lang="en-US" dirty="0"/>
              <a:t> you have a good night.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5203756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6">
          <a:extLst>
            <a:ext uri="{FF2B5EF4-FFF2-40B4-BE49-F238E27FC236}">
              <a16:creationId xmlns:a16="http://schemas.microsoft.com/office/drawing/2014/main" id="{6F3332D0-CBF0-9CEF-1C13-D6E5FD4920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ge1d838b627_0_34:notes">
            <a:extLst>
              <a:ext uri="{FF2B5EF4-FFF2-40B4-BE49-F238E27FC236}">
                <a16:creationId xmlns:a16="http://schemas.microsoft.com/office/drawing/2014/main" id="{D569485D-2776-5C83-F575-1309D723F85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8" name="Google Shape;818;ge1d838b627_0_34:notes">
            <a:extLst>
              <a:ext uri="{FF2B5EF4-FFF2-40B4-BE49-F238E27FC236}">
                <a16:creationId xmlns:a16="http://schemas.microsoft.com/office/drawing/2014/main" id="{D274D1AB-8389-2614-A0B0-DFB24EEDECC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555847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6">
          <a:extLst>
            <a:ext uri="{FF2B5EF4-FFF2-40B4-BE49-F238E27FC236}">
              <a16:creationId xmlns:a16="http://schemas.microsoft.com/office/drawing/2014/main" id="{3D7AC69A-4404-67B8-9FDA-6DA03119DD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ge1d838b627_0_34:notes">
            <a:extLst>
              <a:ext uri="{FF2B5EF4-FFF2-40B4-BE49-F238E27FC236}">
                <a16:creationId xmlns:a16="http://schemas.microsoft.com/office/drawing/2014/main" id="{84ED3F6F-2E29-DDB7-96C3-A38B94621EA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8" name="Google Shape;818;ge1d838b627_0_34:notes">
            <a:extLst>
              <a:ext uri="{FF2B5EF4-FFF2-40B4-BE49-F238E27FC236}">
                <a16:creationId xmlns:a16="http://schemas.microsoft.com/office/drawing/2014/main" id="{577C5382-CB85-7494-F890-B3CAD2E880D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424837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6">
          <a:extLst>
            <a:ext uri="{FF2B5EF4-FFF2-40B4-BE49-F238E27FC236}">
              <a16:creationId xmlns:a16="http://schemas.microsoft.com/office/drawing/2014/main" id="{18C233FB-632D-D3B2-F69D-99C085A2BA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ge1d838b627_0_34:notes">
            <a:extLst>
              <a:ext uri="{FF2B5EF4-FFF2-40B4-BE49-F238E27FC236}">
                <a16:creationId xmlns:a16="http://schemas.microsoft.com/office/drawing/2014/main" id="{E74D1082-88F1-9F65-5847-6352ABD4307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8" name="Google Shape;818;ge1d838b627_0_34:notes">
            <a:extLst>
              <a:ext uri="{FF2B5EF4-FFF2-40B4-BE49-F238E27FC236}">
                <a16:creationId xmlns:a16="http://schemas.microsoft.com/office/drawing/2014/main" id="{2AA6D91F-DFE4-E36D-D8F8-901B01FD0B3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08847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6">
          <a:extLst>
            <a:ext uri="{FF2B5EF4-FFF2-40B4-BE49-F238E27FC236}">
              <a16:creationId xmlns:a16="http://schemas.microsoft.com/office/drawing/2014/main" id="{4738092A-E0DE-3306-45DA-89DDA4B2BB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ge1d838b627_0_34:notes">
            <a:extLst>
              <a:ext uri="{FF2B5EF4-FFF2-40B4-BE49-F238E27FC236}">
                <a16:creationId xmlns:a16="http://schemas.microsoft.com/office/drawing/2014/main" id="{2FD57402-C851-0295-A76A-612AD0BBBB9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8" name="Google Shape;818;ge1d838b627_0_34:notes">
            <a:extLst>
              <a:ext uri="{FF2B5EF4-FFF2-40B4-BE49-F238E27FC236}">
                <a16:creationId xmlns:a16="http://schemas.microsoft.com/office/drawing/2014/main" id="{3F0B5E13-2EA4-DD2B-75A6-8D81A154B70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16288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0">
          <a:extLst>
            <a:ext uri="{FF2B5EF4-FFF2-40B4-BE49-F238E27FC236}">
              <a16:creationId xmlns:a16="http://schemas.microsoft.com/office/drawing/2014/main" id="{5EB7E577-C853-891A-7CEF-59C04218B2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g1ee2869b1e1_0_0:notes">
            <a:extLst>
              <a:ext uri="{FF2B5EF4-FFF2-40B4-BE49-F238E27FC236}">
                <a16:creationId xmlns:a16="http://schemas.microsoft.com/office/drawing/2014/main" id="{78860631-6F3F-5AAF-383C-A862A124CF9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2" name="Google Shape;852;g1ee2869b1e1_0_0:notes">
            <a:extLst>
              <a:ext uri="{FF2B5EF4-FFF2-40B4-BE49-F238E27FC236}">
                <a16:creationId xmlns:a16="http://schemas.microsoft.com/office/drawing/2014/main" id="{AFEA25BF-E9C7-D62C-B073-D3D3F1C904F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18381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6">
          <a:extLst>
            <a:ext uri="{FF2B5EF4-FFF2-40B4-BE49-F238E27FC236}">
              <a16:creationId xmlns:a16="http://schemas.microsoft.com/office/drawing/2014/main" id="{FC6ACB42-383F-E5D1-A2E4-5D360EB0FC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ge1d838b627_0_34:notes">
            <a:extLst>
              <a:ext uri="{FF2B5EF4-FFF2-40B4-BE49-F238E27FC236}">
                <a16:creationId xmlns:a16="http://schemas.microsoft.com/office/drawing/2014/main" id="{FA44F051-C90B-0E57-D96A-B28721661C4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8" name="Google Shape;818;ge1d838b627_0_34:notes">
            <a:extLst>
              <a:ext uri="{FF2B5EF4-FFF2-40B4-BE49-F238E27FC236}">
                <a16:creationId xmlns:a16="http://schemas.microsoft.com/office/drawing/2014/main" id="{F9C2982D-4B53-8592-7A6E-3709EE0A9A1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27648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6">
          <a:extLst>
            <a:ext uri="{FF2B5EF4-FFF2-40B4-BE49-F238E27FC236}">
              <a16:creationId xmlns:a16="http://schemas.microsoft.com/office/drawing/2014/main" id="{B8FC824F-4C15-3162-A104-E610F0DC22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ge1d838b627_0_34:notes">
            <a:extLst>
              <a:ext uri="{FF2B5EF4-FFF2-40B4-BE49-F238E27FC236}">
                <a16:creationId xmlns:a16="http://schemas.microsoft.com/office/drawing/2014/main" id="{FC80C5E1-5F10-92EE-C436-DBD0366D06F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8" name="Google Shape;818;ge1d838b627_0_34:notes">
            <a:extLst>
              <a:ext uri="{FF2B5EF4-FFF2-40B4-BE49-F238E27FC236}">
                <a16:creationId xmlns:a16="http://schemas.microsoft.com/office/drawing/2014/main" id="{81F37FC0-FE4B-29F3-30E2-E0A429BC20A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860593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6">
          <a:extLst>
            <a:ext uri="{FF2B5EF4-FFF2-40B4-BE49-F238E27FC236}">
              <a16:creationId xmlns:a16="http://schemas.microsoft.com/office/drawing/2014/main" id="{30C2E0BA-BF86-BEFD-757B-ACA84D616C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ge1d838b627_0_34:notes">
            <a:extLst>
              <a:ext uri="{FF2B5EF4-FFF2-40B4-BE49-F238E27FC236}">
                <a16:creationId xmlns:a16="http://schemas.microsoft.com/office/drawing/2014/main" id="{FAFA30E1-62FC-4033-222A-B90E1229604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8" name="Google Shape;818;ge1d838b627_0_34:notes">
            <a:extLst>
              <a:ext uri="{FF2B5EF4-FFF2-40B4-BE49-F238E27FC236}">
                <a16:creationId xmlns:a16="http://schemas.microsoft.com/office/drawing/2014/main" id="{A03AFAB9-E846-7058-C3C2-48515023B88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53641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199950" y="-327450"/>
            <a:ext cx="9543900" cy="5646000"/>
            <a:chOff x="-199950" y="-251250"/>
            <a:chExt cx="9543900" cy="5646000"/>
          </a:xfrm>
        </p:grpSpPr>
        <p:cxnSp>
          <p:nvCxnSpPr>
            <p:cNvPr id="10" name="Google Shape;10;p2"/>
            <p:cNvCxnSpPr/>
            <p:nvPr/>
          </p:nvCxnSpPr>
          <p:spPr>
            <a:xfrm rot="10800000">
              <a:off x="314625" y="-251250"/>
              <a:ext cx="0" cy="56460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" name="Google Shape;11;p2"/>
            <p:cNvCxnSpPr/>
            <p:nvPr/>
          </p:nvCxnSpPr>
          <p:spPr>
            <a:xfrm rot="10800000">
              <a:off x="882327" y="-251250"/>
              <a:ext cx="0" cy="56460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" name="Google Shape;12;p2"/>
            <p:cNvCxnSpPr/>
            <p:nvPr/>
          </p:nvCxnSpPr>
          <p:spPr>
            <a:xfrm rot="10800000">
              <a:off x="1450028" y="-251250"/>
              <a:ext cx="0" cy="56460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" name="Google Shape;13;p2"/>
            <p:cNvCxnSpPr/>
            <p:nvPr/>
          </p:nvCxnSpPr>
          <p:spPr>
            <a:xfrm rot="10800000">
              <a:off x="2017730" y="-251250"/>
              <a:ext cx="0" cy="56460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" name="Google Shape;14;p2"/>
            <p:cNvCxnSpPr/>
            <p:nvPr/>
          </p:nvCxnSpPr>
          <p:spPr>
            <a:xfrm rot="10800000">
              <a:off x="2585432" y="-251250"/>
              <a:ext cx="0" cy="56460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" name="Google Shape;15;p2"/>
            <p:cNvCxnSpPr/>
            <p:nvPr/>
          </p:nvCxnSpPr>
          <p:spPr>
            <a:xfrm rot="10800000">
              <a:off x="3153133" y="-251250"/>
              <a:ext cx="0" cy="56460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" name="Google Shape;16;p2"/>
            <p:cNvCxnSpPr/>
            <p:nvPr/>
          </p:nvCxnSpPr>
          <p:spPr>
            <a:xfrm rot="10800000">
              <a:off x="3720835" y="-251250"/>
              <a:ext cx="0" cy="56460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" name="Google Shape;17;p2"/>
            <p:cNvCxnSpPr/>
            <p:nvPr/>
          </p:nvCxnSpPr>
          <p:spPr>
            <a:xfrm rot="10800000">
              <a:off x="4288537" y="-251250"/>
              <a:ext cx="0" cy="56460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" name="Google Shape;18;p2"/>
            <p:cNvCxnSpPr/>
            <p:nvPr/>
          </p:nvCxnSpPr>
          <p:spPr>
            <a:xfrm rot="10800000">
              <a:off x="4856238" y="-251250"/>
              <a:ext cx="0" cy="56460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" name="Google Shape;19;p2"/>
            <p:cNvCxnSpPr/>
            <p:nvPr/>
          </p:nvCxnSpPr>
          <p:spPr>
            <a:xfrm rot="10800000">
              <a:off x="5423940" y="-251250"/>
              <a:ext cx="0" cy="56460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" name="Google Shape;20;p2"/>
            <p:cNvCxnSpPr/>
            <p:nvPr/>
          </p:nvCxnSpPr>
          <p:spPr>
            <a:xfrm rot="10800000">
              <a:off x="5991642" y="-251250"/>
              <a:ext cx="0" cy="56460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" name="Google Shape;21;p2"/>
            <p:cNvCxnSpPr/>
            <p:nvPr/>
          </p:nvCxnSpPr>
          <p:spPr>
            <a:xfrm rot="10800000">
              <a:off x="6559343" y="-251250"/>
              <a:ext cx="0" cy="56460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" name="Google Shape;22;p2"/>
            <p:cNvCxnSpPr/>
            <p:nvPr/>
          </p:nvCxnSpPr>
          <p:spPr>
            <a:xfrm rot="10800000">
              <a:off x="7127045" y="-251250"/>
              <a:ext cx="0" cy="56460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" name="Google Shape;23;p2"/>
            <p:cNvCxnSpPr/>
            <p:nvPr/>
          </p:nvCxnSpPr>
          <p:spPr>
            <a:xfrm rot="10800000">
              <a:off x="7694747" y="-251250"/>
              <a:ext cx="0" cy="56460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" name="Google Shape;24;p2"/>
            <p:cNvCxnSpPr/>
            <p:nvPr/>
          </p:nvCxnSpPr>
          <p:spPr>
            <a:xfrm rot="10800000">
              <a:off x="8262448" y="-251250"/>
              <a:ext cx="0" cy="56460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" name="Google Shape;25;p2"/>
            <p:cNvCxnSpPr/>
            <p:nvPr/>
          </p:nvCxnSpPr>
          <p:spPr>
            <a:xfrm>
              <a:off x="-199950" y="234113"/>
              <a:ext cx="95439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" name="Google Shape;26;p2"/>
            <p:cNvCxnSpPr/>
            <p:nvPr/>
          </p:nvCxnSpPr>
          <p:spPr>
            <a:xfrm>
              <a:off x="-199950" y="753635"/>
              <a:ext cx="95439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" name="Google Shape;27;p2"/>
            <p:cNvCxnSpPr/>
            <p:nvPr/>
          </p:nvCxnSpPr>
          <p:spPr>
            <a:xfrm>
              <a:off x="-199950" y="1273157"/>
              <a:ext cx="95439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" name="Google Shape;28;p2"/>
            <p:cNvCxnSpPr/>
            <p:nvPr/>
          </p:nvCxnSpPr>
          <p:spPr>
            <a:xfrm>
              <a:off x="-199950" y="1792679"/>
              <a:ext cx="95439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" name="Google Shape;29;p2"/>
            <p:cNvCxnSpPr/>
            <p:nvPr/>
          </p:nvCxnSpPr>
          <p:spPr>
            <a:xfrm>
              <a:off x="-199950" y="2312201"/>
              <a:ext cx="95439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" name="Google Shape;30;p2"/>
            <p:cNvCxnSpPr/>
            <p:nvPr/>
          </p:nvCxnSpPr>
          <p:spPr>
            <a:xfrm>
              <a:off x="-199950" y="2831724"/>
              <a:ext cx="95439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" name="Google Shape;31;p2"/>
            <p:cNvCxnSpPr/>
            <p:nvPr/>
          </p:nvCxnSpPr>
          <p:spPr>
            <a:xfrm>
              <a:off x="-199950" y="3351246"/>
              <a:ext cx="95439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" name="Google Shape;32;p2"/>
            <p:cNvCxnSpPr/>
            <p:nvPr/>
          </p:nvCxnSpPr>
          <p:spPr>
            <a:xfrm>
              <a:off x="-199950" y="3870768"/>
              <a:ext cx="95439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" name="Google Shape;33;p2"/>
            <p:cNvCxnSpPr/>
            <p:nvPr/>
          </p:nvCxnSpPr>
          <p:spPr>
            <a:xfrm>
              <a:off x="-199950" y="4390290"/>
              <a:ext cx="95439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" name="Google Shape;34;p2"/>
            <p:cNvCxnSpPr/>
            <p:nvPr/>
          </p:nvCxnSpPr>
          <p:spPr>
            <a:xfrm>
              <a:off x="-199950" y="4909813"/>
              <a:ext cx="95439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" name="Google Shape;35;p2"/>
            <p:cNvCxnSpPr/>
            <p:nvPr/>
          </p:nvCxnSpPr>
          <p:spPr>
            <a:xfrm rot="10800000">
              <a:off x="8830150" y="-251250"/>
              <a:ext cx="0" cy="56460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6" name="Google Shape;36;p2"/>
          <p:cNvGrpSpPr/>
          <p:nvPr/>
        </p:nvGrpSpPr>
        <p:grpSpPr>
          <a:xfrm>
            <a:off x="473650" y="274900"/>
            <a:ext cx="8349800" cy="4746124"/>
            <a:chOff x="473650" y="274900"/>
            <a:chExt cx="8349800" cy="4746124"/>
          </a:xfrm>
        </p:grpSpPr>
        <p:grpSp>
          <p:nvGrpSpPr>
            <p:cNvPr id="37" name="Google Shape;37;p2"/>
            <p:cNvGrpSpPr/>
            <p:nvPr/>
          </p:nvGrpSpPr>
          <p:grpSpPr>
            <a:xfrm>
              <a:off x="626050" y="427300"/>
              <a:ext cx="8197400" cy="4593724"/>
              <a:chOff x="-280802" y="20880"/>
              <a:chExt cx="10622522" cy="5952733"/>
            </a:xfrm>
          </p:grpSpPr>
          <p:sp>
            <p:nvSpPr>
              <p:cNvPr id="38" name="Google Shape;38;p2"/>
              <p:cNvSpPr/>
              <p:nvPr/>
            </p:nvSpPr>
            <p:spPr>
              <a:xfrm>
                <a:off x="-280802" y="549713"/>
                <a:ext cx="10622520" cy="5423901"/>
              </a:xfrm>
              <a:custGeom>
                <a:avLst/>
                <a:gdLst/>
                <a:ahLst/>
                <a:cxnLst/>
                <a:rect l="l" t="t" r="r" b="b"/>
                <a:pathLst>
                  <a:path w="29507" h="14157" extrusionOk="0">
                    <a:moveTo>
                      <a:pt x="0" y="14157"/>
                    </a:moveTo>
                    <a:lnTo>
                      <a:pt x="29507" y="14157"/>
                    </a:lnTo>
                    <a:lnTo>
                      <a:pt x="29507" y="0"/>
                    </a:lnTo>
                    <a:lnTo>
                      <a:pt x="0" y="0"/>
                    </a:lnTo>
                    <a:lnTo>
                      <a:pt x="0" y="14157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>
                <a:off x="-280800" y="20880"/>
                <a:ext cx="10622520" cy="528840"/>
              </a:xfrm>
              <a:custGeom>
                <a:avLst/>
                <a:gdLst/>
                <a:ahLst/>
                <a:cxnLst/>
                <a:rect l="l" t="t" r="r" b="b"/>
                <a:pathLst>
                  <a:path w="29507" h="1469" extrusionOk="0">
                    <a:moveTo>
                      <a:pt x="28655" y="0"/>
                    </a:moveTo>
                    <a:lnTo>
                      <a:pt x="851" y="0"/>
                    </a:lnTo>
                    <a:cubicBezTo>
                      <a:pt x="381" y="0"/>
                      <a:pt x="0" y="312"/>
                      <a:pt x="0" y="698"/>
                    </a:cubicBezTo>
                    <a:lnTo>
                      <a:pt x="0" y="1469"/>
                    </a:lnTo>
                    <a:lnTo>
                      <a:pt x="29507" y="1469"/>
                    </a:lnTo>
                    <a:lnTo>
                      <a:pt x="29507" y="698"/>
                    </a:lnTo>
                    <a:cubicBezTo>
                      <a:pt x="29507" y="312"/>
                      <a:pt x="29126" y="0"/>
                      <a:pt x="2865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" name="Google Shape;40;p2"/>
              <p:cNvSpPr/>
              <p:nvPr/>
            </p:nvSpPr>
            <p:spPr>
              <a:xfrm>
                <a:off x="-47880" y="163440"/>
                <a:ext cx="243000" cy="243360"/>
              </a:xfrm>
              <a:custGeom>
                <a:avLst/>
                <a:gdLst/>
                <a:ahLst/>
                <a:cxnLst/>
                <a:rect l="l" t="t" r="r" b="b"/>
                <a:pathLst>
                  <a:path w="675" h="676" extrusionOk="0">
                    <a:moveTo>
                      <a:pt x="675" y="338"/>
                    </a:moveTo>
                    <a:cubicBezTo>
                      <a:pt x="675" y="525"/>
                      <a:pt x="524" y="676"/>
                      <a:pt x="337" y="676"/>
                    </a:cubicBezTo>
                    <a:cubicBezTo>
                      <a:pt x="151" y="676"/>
                      <a:pt x="0" y="525"/>
                      <a:pt x="0" y="338"/>
                    </a:cubicBezTo>
                    <a:cubicBezTo>
                      <a:pt x="0" y="152"/>
                      <a:pt x="151" y="0"/>
                      <a:pt x="337" y="0"/>
                    </a:cubicBezTo>
                    <a:cubicBezTo>
                      <a:pt x="524" y="0"/>
                      <a:pt x="675" y="152"/>
                      <a:pt x="675" y="338"/>
                    </a:cubicBezTo>
                    <a:close/>
                  </a:path>
                </a:pathLst>
              </a:custGeom>
              <a:solidFill>
                <a:schemeClr val="l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" name="Google Shape;41;p2"/>
              <p:cNvSpPr/>
              <p:nvPr/>
            </p:nvSpPr>
            <p:spPr>
              <a:xfrm>
                <a:off x="327960" y="163440"/>
                <a:ext cx="243000" cy="243360"/>
              </a:xfrm>
              <a:custGeom>
                <a:avLst/>
                <a:gdLst/>
                <a:ahLst/>
                <a:cxnLst/>
                <a:rect l="l" t="t" r="r" b="b"/>
                <a:pathLst>
                  <a:path w="675" h="676" extrusionOk="0">
                    <a:moveTo>
                      <a:pt x="675" y="338"/>
                    </a:moveTo>
                    <a:cubicBezTo>
                      <a:pt x="675" y="525"/>
                      <a:pt x="524" y="676"/>
                      <a:pt x="337" y="676"/>
                    </a:cubicBezTo>
                    <a:cubicBezTo>
                      <a:pt x="151" y="676"/>
                      <a:pt x="0" y="525"/>
                      <a:pt x="0" y="338"/>
                    </a:cubicBezTo>
                    <a:cubicBezTo>
                      <a:pt x="0" y="152"/>
                      <a:pt x="151" y="0"/>
                      <a:pt x="337" y="0"/>
                    </a:cubicBezTo>
                    <a:cubicBezTo>
                      <a:pt x="524" y="0"/>
                      <a:pt x="675" y="152"/>
                      <a:pt x="675" y="338"/>
                    </a:cubicBezTo>
                    <a:close/>
                  </a:path>
                </a:pathLst>
              </a:custGeom>
              <a:solidFill>
                <a:schemeClr val="dk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" name="Google Shape;42;p2"/>
              <p:cNvSpPr/>
              <p:nvPr/>
            </p:nvSpPr>
            <p:spPr>
              <a:xfrm>
                <a:off x="703800" y="163440"/>
                <a:ext cx="243000" cy="243360"/>
              </a:xfrm>
              <a:custGeom>
                <a:avLst/>
                <a:gdLst/>
                <a:ahLst/>
                <a:cxnLst/>
                <a:rect l="l" t="t" r="r" b="b"/>
                <a:pathLst>
                  <a:path w="675" h="676" extrusionOk="0">
                    <a:moveTo>
                      <a:pt x="675" y="338"/>
                    </a:moveTo>
                    <a:cubicBezTo>
                      <a:pt x="675" y="525"/>
                      <a:pt x="524" y="676"/>
                      <a:pt x="337" y="676"/>
                    </a:cubicBezTo>
                    <a:cubicBezTo>
                      <a:pt x="151" y="676"/>
                      <a:pt x="0" y="525"/>
                      <a:pt x="0" y="338"/>
                    </a:cubicBezTo>
                    <a:cubicBezTo>
                      <a:pt x="0" y="152"/>
                      <a:pt x="151" y="0"/>
                      <a:pt x="337" y="0"/>
                    </a:cubicBezTo>
                    <a:cubicBezTo>
                      <a:pt x="524" y="0"/>
                      <a:pt x="675" y="152"/>
                      <a:pt x="675" y="338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3" name="Google Shape;43;p2"/>
            <p:cNvGrpSpPr/>
            <p:nvPr/>
          </p:nvGrpSpPr>
          <p:grpSpPr>
            <a:xfrm>
              <a:off x="473650" y="274900"/>
              <a:ext cx="8197400" cy="4593724"/>
              <a:chOff x="-280802" y="20880"/>
              <a:chExt cx="10622522" cy="5952733"/>
            </a:xfrm>
          </p:grpSpPr>
          <p:sp>
            <p:nvSpPr>
              <p:cNvPr id="44" name="Google Shape;44;p2"/>
              <p:cNvSpPr/>
              <p:nvPr/>
            </p:nvSpPr>
            <p:spPr>
              <a:xfrm>
                <a:off x="-280802" y="549713"/>
                <a:ext cx="10622520" cy="5423901"/>
              </a:xfrm>
              <a:custGeom>
                <a:avLst/>
                <a:gdLst/>
                <a:ahLst/>
                <a:cxnLst/>
                <a:rect l="l" t="t" r="r" b="b"/>
                <a:pathLst>
                  <a:path w="29507" h="14157" extrusionOk="0">
                    <a:moveTo>
                      <a:pt x="0" y="14157"/>
                    </a:moveTo>
                    <a:lnTo>
                      <a:pt x="29507" y="14157"/>
                    </a:lnTo>
                    <a:lnTo>
                      <a:pt x="29507" y="0"/>
                    </a:lnTo>
                    <a:lnTo>
                      <a:pt x="0" y="0"/>
                    </a:lnTo>
                    <a:lnTo>
                      <a:pt x="0" y="14157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" name="Google Shape;45;p2"/>
              <p:cNvSpPr/>
              <p:nvPr/>
            </p:nvSpPr>
            <p:spPr>
              <a:xfrm>
                <a:off x="-280800" y="20880"/>
                <a:ext cx="10622520" cy="528840"/>
              </a:xfrm>
              <a:custGeom>
                <a:avLst/>
                <a:gdLst/>
                <a:ahLst/>
                <a:cxnLst/>
                <a:rect l="l" t="t" r="r" b="b"/>
                <a:pathLst>
                  <a:path w="29507" h="1469" extrusionOk="0">
                    <a:moveTo>
                      <a:pt x="28655" y="0"/>
                    </a:moveTo>
                    <a:lnTo>
                      <a:pt x="851" y="0"/>
                    </a:lnTo>
                    <a:cubicBezTo>
                      <a:pt x="381" y="0"/>
                      <a:pt x="0" y="312"/>
                      <a:pt x="0" y="698"/>
                    </a:cubicBezTo>
                    <a:lnTo>
                      <a:pt x="0" y="1469"/>
                    </a:lnTo>
                    <a:lnTo>
                      <a:pt x="29507" y="1469"/>
                    </a:lnTo>
                    <a:lnTo>
                      <a:pt x="29507" y="698"/>
                    </a:lnTo>
                    <a:cubicBezTo>
                      <a:pt x="29507" y="312"/>
                      <a:pt x="29126" y="0"/>
                      <a:pt x="2865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" name="Google Shape;46;p2"/>
              <p:cNvSpPr/>
              <p:nvPr/>
            </p:nvSpPr>
            <p:spPr>
              <a:xfrm>
                <a:off x="-47880" y="163440"/>
                <a:ext cx="243000" cy="243360"/>
              </a:xfrm>
              <a:custGeom>
                <a:avLst/>
                <a:gdLst/>
                <a:ahLst/>
                <a:cxnLst/>
                <a:rect l="l" t="t" r="r" b="b"/>
                <a:pathLst>
                  <a:path w="675" h="676" extrusionOk="0">
                    <a:moveTo>
                      <a:pt x="675" y="338"/>
                    </a:moveTo>
                    <a:cubicBezTo>
                      <a:pt x="675" y="525"/>
                      <a:pt x="524" y="676"/>
                      <a:pt x="337" y="676"/>
                    </a:cubicBezTo>
                    <a:cubicBezTo>
                      <a:pt x="151" y="676"/>
                      <a:pt x="0" y="525"/>
                      <a:pt x="0" y="338"/>
                    </a:cubicBezTo>
                    <a:cubicBezTo>
                      <a:pt x="0" y="152"/>
                      <a:pt x="151" y="0"/>
                      <a:pt x="337" y="0"/>
                    </a:cubicBezTo>
                    <a:cubicBezTo>
                      <a:pt x="524" y="0"/>
                      <a:pt x="675" y="152"/>
                      <a:pt x="675" y="338"/>
                    </a:cubicBezTo>
                    <a:close/>
                  </a:path>
                </a:pathLst>
              </a:custGeom>
              <a:solidFill>
                <a:schemeClr val="l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" name="Google Shape;47;p2"/>
              <p:cNvSpPr/>
              <p:nvPr/>
            </p:nvSpPr>
            <p:spPr>
              <a:xfrm>
                <a:off x="327960" y="163440"/>
                <a:ext cx="243000" cy="243360"/>
              </a:xfrm>
              <a:custGeom>
                <a:avLst/>
                <a:gdLst/>
                <a:ahLst/>
                <a:cxnLst/>
                <a:rect l="l" t="t" r="r" b="b"/>
                <a:pathLst>
                  <a:path w="675" h="676" extrusionOk="0">
                    <a:moveTo>
                      <a:pt x="675" y="338"/>
                    </a:moveTo>
                    <a:cubicBezTo>
                      <a:pt x="675" y="525"/>
                      <a:pt x="524" y="676"/>
                      <a:pt x="337" y="676"/>
                    </a:cubicBezTo>
                    <a:cubicBezTo>
                      <a:pt x="151" y="676"/>
                      <a:pt x="0" y="525"/>
                      <a:pt x="0" y="338"/>
                    </a:cubicBezTo>
                    <a:cubicBezTo>
                      <a:pt x="0" y="152"/>
                      <a:pt x="151" y="0"/>
                      <a:pt x="337" y="0"/>
                    </a:cubicBezTo>
                    <a:cubicBezTo>
                      <a:pt x="524" y="0"/>
                      <a:pt x="675" y="152"/>
                      <a:pt x="675" y="338"/>
                    </a:cubicBezTo>
                    <a:close/>
                  </a:path>
                </a:pathLst>
              </a:custGeom>
              <a:solidFill>
                <a:schemeClr val="dk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" name="Google Shape;48;p2"/>
              <p:cNvSpPr/>
              <p:nvPr/>
            </p:nvSpPr>
            <p:spPr>
              <a:xfrm>
                <a:off x="703800" y="163440"/>
                <a:ext cx="243000" cy="243360"/>
              </a:xfrm>
              <a:custGeom>
                <a:avLst/>
                <a:gdLst/>
                <a:ahLst/>
                <a:cxnLst/>
                <a:rect l="l" t="t" r="r" b="b"/>
                <a:pathLst>
                  <a:path w="675" h="676" extrusionOk="0">
                    <a:moveTo>
                      <a:pt x="675" y="338"/>
                    </a:moveTo>
                    <a:cubicBezTo>
                      <a:pt x="675" y="525"/>
                      <a:pt x="524" y="676"/>
                      <a:pt x="337" y="676"/>
                    </a:cubicBezTo>
                    <a:cubicBezTo>
                      <a:pt x="151" y="676"/>
                      <a:pt x="0" y="525"/>
                      <a:pt x="0" y="338"/>
                    </a:cubicBezTo>
                    <a:cubicBezTo>
                      <a:pt x="0" y="152"/>
                      <a:pt x="151" y="0"/>
                      <a:pt x="337" y="0"/>
                    </a:cubicBezTo>
                    <a:cubicBezTo>
                      <a:pt x="524" y="0"/>
                      <a:pt x="675" y="152"/>
                      <a:pt x="675" y="338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9" name="Google Shape;49;p2"/>
          <p:cNvSpPr txBox="1">
            <a:spLocks noGrp="1"/>
          </p:cNvSpPr>
          <p:nvPr>
            <p:ph type="ctrTitle"/>
          </p:nvPr>
        </p:nvSpPr>
        <p:spPr>
          <a:xfrm>
            <a:off x="1814850" y="1633725"/>
            <a:ext cx="5514300" cy="200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300">
                <a:latin typeface="Days One"/>
                <a:ea typeface="Days One"/>
                <a:cs typeface="Days One"/>
                <a:sym typeface="Days On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2"/>
          <p:cNvSpPr txBox="1">
            <a:spLocks noGrp="1"/>
          </p:cNvSpPr>
          <p:nvPr>
            <p:ph type="subTitle" idx="1"/>
          </p:nvPr>
        </p:nvSpPr>
        <p:spPr>
          <a:xfrm>
            <a:off x="2301625" y="3686200"/>
            <a:ext cx="4540800" cy="4605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2" name="Google Shape;492;p15"/>
          <p:cNvGrpSpPr/>
          <p:nvPr/>
        </p:nvGrpSpPr>
        <p:grpSpPr>
          <a:xfrm>
            <a:off x="-199950" y="-327450"/>
            <a:ext cx="9543900" cy="5646000"/>
            <a:chOff x="-199950" y="-251250"/>
            <a:chExt cx="9543900" cy="5646000"/>
          </a:xfrm>
        </p:grpSpPr>
        <p:cxnSp>
          <p:nvCxnSpPr>
            <p:cNvPr id="493" name="Google Shape;493;p15"/>
            <p:cNvCxnSpPr/>
            <p:nvPr/>
          </p:nvCxnSpPr>
          <p:spPr>
            <a:xfrm rot="10800000">
              <a:off x="314625" y="-251250"/>
              <a:ext cx="0" cy="56460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4" name="Google Shape;494;p15"/>
            <p:cNvCxnSpPr/>
            <p:nvPr/>
          </p:nvCxnSpPr>
          <p:spPr>
            <a:xfrm rot="10800000">
              <a:off x="882327" y="-251250"/>
              <a:ext cx="0" cy="56460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5" name="Google Shape;495;p15"/>
            <p:cNvCxnSpPr/>
            <p:nvPr/>
          </p:nvCxnSpPr>
          <p:spPr>
            <a:xfrm rot="10800000">
              <a:off x="1450028" y="-251250"/>
              <a:ext cx="0" cy="56460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6" name="Google Shape;496;p15"/>
            <p:cNvCxnSpPr/>
            <p:nvPr/>
          </p:nvCxnSpPr>
          <p:spPr>
            <a:xfrm rot="10800000">
              <a:off x="2017730" y="-251250"/>
              <a:ext cx="0" cy="56460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7" name="Google Shape;497;p15"/>
            <p:cNvCxnSpPr/>
            <p:nvPr/>
          </p:nvCxnSpPr>
          <p:spPr>
            <a:xfrm rot="10800000">
              <a:off x="2585432" y="-251250"/>
              <a:ext cx="0" cy="56460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8" name="Google Shape;498;p15"/>
            <p:cNvCxnSpPr/>
            <p:nvPr/>
          </p:nvCxnSpPr>
          <p:spPr>
            <a:xfrm rot="10800000">
              <a:off x="3153133" y="-251250"/>
              <a:ext cx="0" cy="56460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9" name="Google Shape;499;p15"/>
            <p:cNvCxnSpPr/>
            <p:nvPr/>
          </p:nvCxnSpPr>
          <p:spPr>
            <a:xfrm rot="10800000">
              <a:off x="3720835" y="-251250"/>
              <a:ext cx="0" cy="56460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0" name="Google Shape;500;p15"/>
            <p:cNvCxnSpPr/>
            <p:nvPr/>
          </p:nvCxnSpPr>
          <p:spPr>
            <a:xfrm rot="10800000">
              <a:off x="4288537" y="-251250"/>
              <a:ext cx="0" cy="56460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1" name="Google Shape;501;p15"/>
            <p:cNvCxnSpPr/>
            <p:nvPr/>
          </p:nvCxnSpPr>
          <p:spPr>
            <a:xfrm rot="10800000">
              <a:off x="4856238" y="-251250"/>
              <a:ext cx="0" cy="56460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2" name="Google Shape;502;p15"/>
            <p:cNvCxnSpPr/>
            <p:nvPr/>
          </p:nvCxnSpPr>
          <p:spPr>
            <a:xfrm rot="10800000">
              <a:off x="5423940" y="-251250"/>
              <a:ext cx="0" cy="56460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3" name="Google Shape;503;p15"/>
            <p:cNvCxnSpPr/>
            <p:nvPr/>
          </p:nvCxnSpPr>
          <p:spPr>
            <a:xfrm rot="10800000">
              <a:off x="5991642" y="-251250"/>
              <a:ext cx="0" cy="56460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4" name="Google Shape;504;p15"/>
            <p:cNvCxnSpPr/>
            <p:nvPr/>
          </p:nvCxnSpPr>
          <p:spPr>
            <a:xfrm rot="10800000">
              <a:off x="6559343" y="-251250"/>
              <a:ext cx="0" cy="56460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5" name="Google Shape;505;p15"/>
            <p:cNvCxnSpPr/>
            <p:nvPr/>
          </p:nvCxnSpPr>
          <p:spPr>
            <a:xfrm rot="10800000">
              <a:off x="7127045" y="-251250"/>
              <a:ext cx="0" cy="56460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6" name="Google Shape;506;p15"/>
            <p:cNvCxnSpPr/>
            <p:nvPr/>
          </p:nvCxnSpPr>
          <p:spPr>
            <a:xfrm rot="10800000">
              <a:off x="7694747" y="-251250"/>
              <a:ext cx="0" cy="56460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7" name="Google Shape;507;p15"/>
            <p:cNvCxnSpPr/>
            <p:nvPr/>
          </p:nvCxnSpPr>
          <p:spPr>
            <a:xfrm rot="10800000">
              <a:off x="8262448" y="-251250"/>
              <a:ext cx="0" cy="56460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8" name="Google Shape;508;p15"/>
            <p:cNvCxnSpPr/>
            <p:nvPr/>
          </p:nvCxnSpPr>
          <p:spPr>
            <a:xfrm>
              <a:off x="-199950" y="234113"/>
              <a:ext cx="95439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9" name="Google Shape;509;p15"/>
            <p:cNvCxnSpPr/>
            <p:nvPr/>
          </p:nvCxnSpPr>
          <p:spPr>
            <a:xfrm>
              <a:off x="-199950" y="753635"/>
              <a:ext cx="95439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0" name="Google Shape;510;p15"/>
            <p:cNvCxnSpPr/>
            <p:nvPr/>
          </p:nvCxnSpPr>
          <p:spPr>
            <a:xfrm>
              <a:off x="-199950" y="1273157"/>
              <a:ext cx="95439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1" name="Google Shape;511;p15"/>
            <p:cNvCxnSpPr/>
            <p:nvPr/>
          </p:nvCxnSpPr>
          <p:spPr>
            <a:xfrm>
              <a:off x="-199950" y="1792679"/>
              <a:ext cx="95439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2" name="Google Shape;512;p15"/>
            <p:cNvCxnSpPr/>
            <p:nvPr/>
          </p:nvCxnSpPr>
          <p:spPr>
            <a:xfrm>
              <a:off x="-199950" y="2312201"/>
              <a:ext cx="95439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3" name="Google Shape;513;p15"/>
            <p:cNvCxnSpPr/>
            <p:nvPr/>
          </p:nvCxnSpPr>
          <p:spPr>
            <a:xfrm>
              <a:off x="-199950" y="2831724"/>
              <a:ext cx="95439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4" name="Google Shape;514;p15"/>
            <p:cNvCxnSpPr/>
            <p:nvPr/>
          </p:nvCxnSpPr>
          <p:spPr>
            <a:xfrm>
              <a:off x="-199950" y="3351246"/>
              <a:ext cx="95439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5" name="Google Shape;515;p15"/>
            <p:cNvCxnSpPr/>
            <p:nvPr/>
          </p:nvCxnSpPr>
          <p:spPr>
            <a:xfrm>
              <a:off x="-199950" y="3870768"/>
              <a:ext cx="95439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6" name="Google Shape;516;p15"/>
            <p:cNvCxnSpPr/>
            <p:nvPr/>
          </p:nvCxnSpPr>
          <p:spPr>
            <a:xfrm>
              <a:off x="-199950" y="4390290"/>
              <a:ext cx="95439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7" name="Google Shape;517;p15"/>
            <p:cNvCxnSpPr/>
            <p:nvPr/>
          </p:nvCxnSpPr>
          <p:spPr>
            <a:xfrm>
              <a:off x="-199950" y="4909813"/>
              <a:ext cx="95439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8" name="Google Shape;518;p15"/>
            <p:cNvCxnSpPr/>
            <p:nvPr/>
          </p:nvCxnSpPr>
          <p:spPr>
            <a:xfrm rot="10800000">
              <a:off x="8830150" y="-251250"/>
              <a:ext cx="0" cy="56460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519" name="Google Shape;519;p15"/>
          <p:cNvGrpSpPr/>
          <p:nvPr/>
        </p:nvGrpSpPr>
        <p:grpSpPr>
          <a:xfrm>
            <a:off x="473650" y="274900"/>
            <a:ext cx="8349800" cy="4746124"/>
            <a:chOff x="473650" y="274900"/>
            <a:chExt cx="8349800" cy="4746124"/>
          </a:xfrm>
        </p:grpSpPr>
        <p:grpSp>
          <p:nvGrpSpPr>
            <p:cNvPr id="520" name="Google Shape;520;p15"/>
            <p:cNvGrpSpPr/>
            <p:nvPr/>
          </p:nvGrpSpPr>
          <p:grpSpPr>
            <a:xfrm>
              <a:off x="626050" y="427300"/>
              <a:ext cx="8197400" cy="4593724"/>
              <a:chOff x="-280802" y="20880"/>
              <a:chExt cx="10622522" cy="5952733"/>
            </a:xfrm>
          </p:grpSpPr>
          <p:sp>
            <p:nvSpPr>
              <p:cNvPr id="521" name="Google Shape;521;p15"/>
              <p:cNvSpPr/>
              <p:nvPr/>
            </p:nvSpPr>
            <p:spPr>
              <a:xfrm>
                <a:off x="-280802" y="549713"/>
                <a:ext cx="10622520" cy="5423901"/>
              </a:xfrm>
              <a:custGeom>
                <a:avLst/>
                <a:gdLst/>
                <a:ahLst/>
                <a:cxnLst/>
                <a:rect l="l" t="t" r="r" b="b"/>
                <a:pathLst>
                  <a:path w="29507" h="14157" extrusionOk="0">
                    <a:moveTo>
                      <a:pt x="0" y="14157"/>
                    </a:moveTo>
                    <a:lnTo>
                      <a:pt x="29507" y="14157"/>
                    </a:lnTo>
                    <a:lnTo>
                      <a:pt x="29507" y="0"/>
                    </a:lnTo>
                    <a:lnTo>
                      <a:pt x="0" y="0"/>
                    </a:lnTo>
                    <a:lnTo>
                      <a:pt x="0" y="14157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2" name="Google Shape;522;p15"/>
              <p:cNvSpPr/>
              <p:nvPr/>
            </p:nvSpPr>
            <p:spPr>
              <a:xfrm>
                <a:off x="-280800" y="20880"/>
                <a:ext cx="10622520" cy="528840"/>
              </a:xfrm>
              <a:custGeom>
                <a:avLst/>
                <a:gdLst/>
                <a:ahLst/>
                <a:cxnLst/>
                <a:rect l="l" t="t" r="r" b="b"/>
                <a:pathLst>
                  <a:path w="29507" h="1469" extrusionOk="0">
                    <a:moveTo>
                      <a:pt x="28655" y="0"/>
                    </a:moveTo>
                    <a:lnTo>
                      <a:pt x="851" y="0"/>
                    </a:lnTo>
                    <a:cubicBezTo>
                      <a:pt x="381" y="0"/>
                      <a:pt x="0" y="312"/>
                      <a:pt x="0" y="698"/>
                    </a:cubicBezTo>
                    <a:lnTo>
                      <a:pt x="0" y="1469"/>
                    </a:lnTo>
                    <a:lnTo>
                      <a:pt x="29507" y="1469"/>
                    </a:lnTo>
                    <a:lnTo>
                      <a:pt x="29507" y="698"/>
                    </a:lnTo>
                    <a:cubicBezTo>
                      <a:pt x="29507" y="312"/>
                      <a:pt x="29126" y="0"/>
                      <a:pt x="2865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3" name="Google Shape;523;p15"/>
              <p:cNvSpPr/>
              <p:nvPr/>
            </p:nvSpPr>
            <p:spPr>
              <a:xfrm>
                <a:off x="-47880" y="163440"/>
                <a:ext cx="243000" cy="243360"/>
              </a:xfrm>
              <a:custGeom>
                <a:avLst/>
                <a:gdLst/>
                <a:ahLst/>
                <a:cxnLst/>
                <a:rect l="l" t="t" r="r" b="b"/>
                <a:pathLst>
                  <a:path w="675" h="676" extrusionOk="0">
                    <a:moveTo>
                      <a:pt x="675" y="338"/>
                    </a:moveTo>
                    <a:cubicBezTo>
                      <a:pt x="675" y="525"/>
                      <a:pt x="524" y="676"/>
                      <a:pt x="337" y="676"/>
                    </a:cubicBezTo>
                    <a:cubicBezTo>
                      <a:pt x="151" y="676"/>
                      <a:pt x="0" y="525"/>
                      <a:pt x="0" y="338"/>
                    </a:cubicBezTo>
                    <a:cubicBezTo>
                      <a:pt x="0" y="152"/>
                      <a:pt x="151" y="0"/>
                      <a:pt x="337" y="0"/>
                    </a:cubicBezTo>
                    <a:cubicBezTo>
                      <a:pt x="524" y="0"/>
                      <a:pt x="675" y="152"/>
                      <a:pt x="675" y="338"/>
                    </a:cubicBezTo>
                    <a:close/>
                  </a:path>
                </a:pathLst>
              </a:custGeom>
              <a:solidFill>
                <a:schemeClr val="l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4" name="Google Shape;524;p15"/>
              <p:cNvSpPr/>
              <p:nvPr/>
            </p:nvSpPr>
            <p:spPr>
              <a:xfrm>
                <a:off x="327960" y="163440"/>
                <a:ext cx="243000" cy="243360"/>
              </a:xfrm>
              <a:custGeom>
                <a:avLst/>
                <a:gdLst/>
                <a:ahLst/>
                <a:cxnLst/>
                <a:rect l="l" t="t" r="r" b="b"/>
                <a:pathLst>
                  <a:path w="675" h="676" extrusionOk="0">
                    <a:moveTo>
                      <a:pt x="675" y="338"/>
                    </a:moveTo>
                    <a:cubicBezTo>
                      <a:pt x="675" y="525"/>
                      <a:pt x="524" y="676"/>
                      <a:pt x="337" y="676"/>
                    </a:cubicBezTo>
                    <a:cubicBezTo>
                      <a:pt x="151" y="676"/>
                      <a:pt x="0" y="525"/>
                      <a:pt x="0" y="338"/>
                    </a:cubicBezTo>
                    <a:cubicBezTo>
                      <a:pt x="0" y="152"/>
                      <a:pt x="151" y="0"/>
                      <a:pt x="337" y="0"/>
                    </a:cubicBezTo>
                    <a:cubicBezTo>
                      <a:pt x="524" y="0"/>
                      <a:pt x="675" y="152"/>
                      <a:pt x="675" y="338"/>
                    </a:cubicBezTo>
                    <a:close/>
                  </a:path>
                </a:pathLst>
              </a:custGeom>
              <a:solidFill>
                <a:schemeClr val="dk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5" name="Google Shape;525;p15"/>
              <p:cNvSpPr/>
              <p:nvPr/>
            </p:nvSpPr>
            <p:spPr>
              <a:xfrm>
                <a:off x="703800" y="163440"/>
                <a:ext cx="243000" cy="243360"/>
              </a:xfrm>
              <a:custGeom>
                <a:avLst/>
                <a:gdLst/>
                <a:ahLst/>
                <a:cxnLst/>
                <a:rect l="l" t="t" r="r" b="b"/>
                <a:pathLst>
                  <a:path w="675" h="676" extrusionOk="0">
                    <a:moveTo>
                      <a:pt x="675" y="338"/>
                    </a:moveTo>
                    <a:cubicBezTo>
                      <a:pt x="675" y="525"/>
                      <a:pt x="524" y="676"/>
                      <a:pt x="337" y="676"/>
                    </a:cubicBezTo>
                    <a:cubicBezTo>
                      <a:pt x="151" y="676"/>
                      <a:pt x="0" y="525"/>
                      <a:pt x="0" y="338"/>
                    </a:cubicBezTo>
                    <a:cubicBezTo>
                      <a:pt x="0" y="152"/>
                      <a:pt x="151" y="0"/>
                      <a:pt x="337" y="0"/>
                    </a:cubicBezTo>
                    <a:cubicBezTo>
                      <a:pt x="524" y="0"/>
                      <a:pt x="675" y="152"/>
                      <a:pt x="675" y="338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26" name="Google Shape;526;p15"/>
            <p:cNvGrpSpPr/>
            <p:nvPr/>
          </p:nvGrpSpPr>
          <p:grpSpPr>
            <a:xfrm>
              <a:off x="473650" y="274900"/>
              <a:ext cx="8197400" cy="4593724"/>
              <a:chOff x="-280802" y="20880"/>
              <a:chExt cx="10622522" cy="5952733"/>
            </a:xfrm>
          </p:grpSpPr>
          <p:sp>
            <p:nvSpPr>
              <p:cNvPr id="527" name="Google Shape;527;p15"/>
              <p:cNvSpPr/>
              <p:nvPr/>
            </p:nvSpPr>
            <p:spPr>
              <a:xfrm>
                <a:off x="-280802" y="549713"/>
                <a:ext cx="10622520" cy="5423901"/>
              </a:xfrm>
              <a:custGeom>
                <a:avLst/>
                <a:gdLst/>
                <a:ahLst/>
                <a:cxnLst/>
                <a:rect l="l" t="t" r="r" b="b"/>
                <a:pathLst>
                  <a:path w="29507" h="14157" extrusionOk="0">
                    <a:moveTo>
                      <a:pt x="0" y="14157"/>
                    </a:moveTo>
                    <a:lnTo>
                      <a:pt x="29507" y="14157"/>
                    </a:lnTo>
                    <a:lnTo>
                      <a:pt x="29507" y="0"/>
                    </a:lnTo>
                    <a:lnTo>
                      <a:pt x="0" y="0"/>
                    </a:lnTo>
                    <a:lnTo>
                      <a:pt x="0" y="14157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8" name="Google Shape;528;p15"/>
              <p:cNvSpPr/>
              <p:nvPr/>
            </p:nvSpPr>
            <p:spPr>
              <a:xfrm>
                <a:off x="-280800" y="20880"/>
                <a:ext cx="10622520" cy="528840"/>
              </a:xfrm>
              <a:custGeom>
                <a:avLst/>
                <a:gdLst/>
                <a:ahLst/>
                <a:cxnLst/>
                <a:rect l="l" t="t" r="r" b="b"/>
                <a:pathLst>
                  <a:path w="29507" h="1469" extrusionOk="0">
                    <a:moveTo>
                      <a:pt x="28655" y="0"/>
                    </a:moveTo>
                    <a:lnTo>
                      <a:pt x="851" y="0"/>
                    </a:lnTo>
                    <a:cubicBezTo>
                      <a:pt x="381" y="0"/>
                      <a:pt x="0" y="312"/>
                      <a:pt x="0" y="698"/>
                    </a:cubicBezTo>
                    <a:lnTo>
                      <a:pt x="0" y="1469"/>
                    </a:lnTo>
                    <a:lnTo>
                      <a:pt x="29507" y="1469"/>
                    </a:lnTo>
                    <a:lnTo>
                      <a:pt x="29507" y="698"/>
                    </a:lnTo>
                    <a:cubicBezTo>
                      <a:pt x="29507" y="312"/>
                      <a:pt x="29126" y="0"/>
                      <a:pt x="2865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9" name="Google Shape;529;p15"/>
              <p:cNvSpPr/>
              <p:nvPr/>
            </p:nvSpPr>
            <p:spPr>
              <a:xfrm>
                <a:off x="-47880" y="163440"/>
                <a:ext cx="243000" cy="243360"/>
              </a:xfrm>
              <a:custGeom>
                <a:avLst/>
                <a:gdLst/>
                <a:ahLst/>
                <a:cxnLst/>
                <a:rect l="l" t="t" r="r" b="b"/>
                <a:pathLst>
                  <a:path w="675" h="676" extrusionOk="0">
                    <a:moveTo>
                      <a:pt x="675" y="338"/>
                    </a:moveTo>
                    <a:cubicBezTo>
                      <a:pt x="675" y="525"/>
                      <a:pt x="524" y="676"/>
                      <a:pt x="337" y="676"/>
                    </a:cubicBezTo>
                    <a:cubicBezTo>
                      <a:pt x="151" y="676"/>
                      <a:pt x="0" y="525"/>
                      <a:pt x="0" y="338"/>
                    </a:cubicBezTo>
                    <a:cubicBezTo>
                      <a:pt x="0" y="152"/>
                      <a:pt x="151" y="0"/>
                      <a:pt x="337" y="0"/>
                    </a:cubicBezTo>
                    <a:cubicBezTo>
                      <a:pt x="524" y="0"/>
                      <a:pt x="675" y="152"/>
                      <a:pt x="675" y="338"/>
                    </a:cubicBezTo>
                    <a:close/>
                  </a:path>
                </a:pathLst>
              </a:custGeom>
              <a:solidFill>
                <a:schemeClr val="l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0" name="Google Shape;530;p15"/>
              <p:cNvSpPr/>
              <p:nvPr/>
            </p:nvSpPr>
            <p:spPr>
              <a:xfrm>
                <a:off x="327960" y="163440"/>
                <a:ext cx="243000" cy="243360"/>
              </a:xfrm>
              <a:custGeom>
                <a:avLst/>
                <a:gdLst/>
                <a:ahLst/>
                <a:cxnLst/>
                <a:rect l="l" t="t" r="r" b="b"/>
                <a:pathLst>
                  <a:path w="675" h="676" extrusionOk="0">
                    <a:moveTo>
                      <a:pt x="675" y="338"/>
                    </a:moveTo>
                    <a:cubicBezTo>
                      <a:pt x="675" y="525"/>
                      <a:pt x="524" y="676"/>
                      <a:pt x="337" y="676"/>
                    </a:cubicBezTo>
                    <a:cubicBezTo>
                      <a:pt x="151" y="676"/>
                      <a:pt x="0" y="525"/>
                      <a:pt x="0" y="338"/>
                    </a:cubicBezTo>
                    <a:cubicBezTo>
                      <a:pt x="0" y="152"/>
                      <a:pt x="151" y="0"/>
                      <a:pt x="337" y="0"/>
                    </a:cubicBezTo>
                    <a:cubicBezTo>
                      <a:pt x="524" y="0"/>
                      <a:pt x="675" y="152"/>
                      <a:pt x="675" y="338"/>
                    </a:cubicBezTo>
                    <a:close/>
                  </a:path>
                </a:pathLst>
              </a:custGeom>
              <a:solidFill>
                <a:schemeClr val="dk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1" name="Google Shape;531;p15"/>
              <p:cNvSpPr/>
              <p:nvPr/>
            </p:nvSpPr>
            <p:spPr>
              <a:xfrm>
                <a:off x="703800" y="163440"/>
                <a:ext cx="243000" cy="243360"/>
              </a:xfrm>
              <a:custGeom>
                <a:avLst/>
                <a:gdLst/>
                <a:ahLst/>
                <a:cxnLst/>
                <a:rect l="l" t="t" r="r" b="b"/>
                <a:pathLst>
                  <a:path w="675" h="676" extrusionOk="0">
                    <a:moveTo>
                      <a:pt x="675" y="338"/>
                    </a:moveTo>
                    <a:cubicBezTo>
                      <a:pt x="675" y="525"/>
                      <a:pt x="524" y="676"/>
                      <a:pt x="337" y="676"/>
                    </a:cubicBezTo>
                    <a:cubicBezTo>
                      <a:pt x="151" y="676"/>
                      <a:pt x="0" y="525"/>
                      <a:pt x="0" y="338"/>
                    </a:cubicBezTo>
                    <a:cubicBezTo>
                      <a:pt x="0" y="152"/>
                      <a:pt x="151" y="0"/>
                      <a:pt x="337" y="0"/>
                    </a:cubicBezTo>
                    <a:cubicBezTo>
                      <a:pt x="524" y="0"/>
                      <a:pt x="675" y="152"/>
                      <a:pt x="675" y="338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32" name="Google Shape;532;p15"/>
          <p:cNvSpPr txBox="1">
            <a:spLocks noGrp="1"/>
          </p:cNvSpPr>
          <p:nvPr>
            <p:ph type="subTitle" idx="1"/>
          </p:nvPr>
        </p:nvSpPr>
        <p:spPr>
          <a:xfrm>
            <a:off x="896050" y="3513003"/>
            <a:ext cx="2193000" cy="86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3" name="Google Shape;533;p15"/>
          <p:cNvSpPr txBox="1">
            <a:spLocks noGrp="1"/>
          </p:cNvSpPr>
          <p:nvPr>
            <p:ph type="subTitle" idx="2"/>
          </p:nvPr>
        </p:nvSpPr>
        <p:spPr>
          <a:xfrm>
            <a:off x="3475500" y="2889603"/>
            <a:ext cx="2193000" cy="86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4" name="Google Shape;534;p15"/>
          <p:cNvSpPr txBox="1">
            <a:spLocks noGrp="1"/>
          </p:cNvSpPr>
          <p:nvPr>
            <p:ph type="subTitle" idx="3"/>
          </p:nvPr>
        </p:nvSpPr>
        <p:spPr>
          <a:xfrm>
            <a:off x="6054950" y="3513003"/>
            <a:ext cx="2193000" cy="86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5" name="Google Shape;535;p15"/>
          <p:cNvSpPr txBox="1">
            <a:spLocks noGrp="1"/>
          </p:cNvSpPr>
          <p:nvPr>
            <p:ph type="subTitle" idx="4"/>
          </p:nvPr>
        </p:nvSpPr>
        <p:spPr>
          <a:xfrm>
            <a:off x="896050" y="3185475"/>
            <a:ext cx="21930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latin typeface="Days One"/>
                <a:ea typeface="Days One"/>
                <a:cs typeface="Days One"/>
                <a:sym typeface="Days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36" name="Google Shape;536;p15"/>
          <p:cNvSpPr txBox="1">
            <a:spLocks noGrp="1"/>
          </p:cNvSpPr>
          <p:nvPr>
            <p:ph type="subTitle" idx="5"/>
          </p:nvPr>
        </p:nvSpPr>
        <p:spPr>
          <a:xfrm>
            <a:off x="6054950" y="3185475"/>
            <a:ext cx="21930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latin typeface="Days One"/>
                <a:ea typeface="Days One"/>
                <a:cs typeface="Days One"/>
                <a:sym typeface="Days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37" name="Google Shape;537;p15"/>
          <p:cNvSpPr txBox="1">
            <a:spLocks noGrp="1"/>
          </p:cNvSpPr>
          <p:nvPr>
            <p:ph type="subTitle" idx="6"/>
          </p:nvPr>
        </p:nvSpPr>
        <p:spPr>
          <a:xfrm>
            <a:off x="3475500" y="2563000"/>
            <a:ext cx="21930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latin typeface="Days One"/>
                <a:ea typeface="Days One"/>
                <a:cs typeface="Days One"/>
                <a:sym typeface="Days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38" name="Google Shape;538;p15"/>
          <p:cNvSpPr txBox="1">
            <a:spLocks noGrp="1"/>
          </p:cNvSpPr>
          <p:nvPr>
            <p:ph type="title"/>
          </p:nvPr>
        </p:nvSpPr>
        <p:spPr>
          <a:xfrm>
            <a:off x="896750" y="941350"/>
            <a:ext cx="73512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_1_1_2"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0" name="Google Shape;540;p16"/>
          <p:cNvGrpSpPr/>
          <p:nvPr/>
        </p:nvGrpSpPr>
        <p:grpSpPr>
          <a:xfrm>
            <a:off x="-199950" y="-327450"/>
            <a:ext cx="9543900" cy="5646000"/>
            <a:chOff x="-199950" y="-251250"/>
            <a:chExt cx="9543900" cy="5646000"/>
          </a:xfrm>
        </p:grpSpPr>
        <p:cxnSp>
          <p:nvCxnSpPr>
            <p:cNvPr id="541" name="Google Shape;541;p16"/>
            <p:cNvCxnSpPr/>
            <p:nvPr/>
          </p:nvCxnSpPr>
          <p:spPr>
            <a:xfrm rot="10800000">
              <a:off x="314625" y="-251250"/>
              <a:ext cx="0" cy="56460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2" name="Google Shape;542;p16"/>
            <p:cNvCxnSpPr/>
            <p:nvPr/>
          </p:nvCxnSpPr>
          <p:spPr>
            <a:xfrm rot="10800000">
              <a:off x="882327" y="-251250"/>
              <a:ext cx="0" cy="56460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3" name="Google Shape;543;p16"/>
            <p:cNvCxnSpPr/>
            <p:nvPr/>
          </p:nvCxnSpPr>
          <p:spPr>
            <a:xfrm rot="10800000">
              <a:off x="1450028" y="-251250"/>
              <a:ext cx="0" cy="56460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4" name="Google Shape;544;p16"/>
            <p:cNvCxnSpPr/>
            <p:nvPr/>
          </p:nvCxnSpPr>
          <p:spPr>
            <a:xfrm rot="10800000">
              <a:off x="2017730" y="-251250"/>
              <a:ext cx="0" cy="56460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5" name="Google Shape;545;p16"/>
            <p:cNvCxnSpPr/>
            <p:nvPr/>
          </p:nvCxnSpPr>
          <p:spPr>
            <a:xfrm rot="10800000">
              <a:off x="2585432" y="-251250"/>
              <a:ext cx="0" cy="56460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6" name="Google Shape;546;p16"/>
            <p:cNvCxnSpPr/>
            <p:nvPr/>
          </p:nvCxnSpPr>
          <p:spPr>
            <a:xfrm rot="10800000">
              <a:off x="3153133" y="-251250"/>
              <a:ext cx="0" cy="56460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7" name="Google Shape;547;p16"/>
            <p:cNvCxnSpPr/>
            <p:nvPr/>
          </p:nvCxnSpPr>
          <p:spPr>
            <a:xfrm rot="10800000">
              <a:off x="3720835" y="-251250"/>
              <a:ext cx="0" cy="56460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8" name="Google Shape;548;p16"/>
            <p:cNvCxnSpPr/>
            <p:nvPr/>
          </p:nvCxnSpPr>
          <p:spPr>
            <a:xfrm rot="10800000">
              <a:off x="4288537" y="-251250"/>
              <a:ext cx="0" cy="56460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9" name="Google Shape;549;p16"/>
            <p:cNvCxnSpPr/>
            <p:nvPr/>
          </p:nvCxnSpPr>
          <p:spPr>
            <a:xfrm rot="10800000">
              <a:off x="4856238" y="-251250"/>
              <a:ext cx="0" cy="56460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0" name="Google Shape;550;p16"/>
            <p:cNvCxnSpPr/>
            <p:nvPr/>
          </p:nvCxnSpPr>
          <p:spPr>
            <a:xfrm rot="10800000">
              <a:off x="5423940" y="-251250"/>
              <a:ext cx="0" cy="56460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1" name="Google Shape;551;p16"/>
            <p:cNvCxnSpPr/>
            <p:nvPr/>
          </p:nvCxnSpPr>
          <p:spPr>
            <a:xfrm rot="10800000">
              <a:off x="5991642" y="-251250"/>
              <a:ext cx="0" cy="56460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2" name="Google Shape;552;p16"/>
            <p:cNvCxnSpPr/>
            <p:nvPr/>
          </p:nvCxnSpPr>
          <p:spPr>
            <a:xfrm rot="10800000">
              <a:off x="6559343" y="-251250"/>
              <a:ext cx="0" cy="56460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3" name="Google Shape;553;p16"/>
            <p:cNvCxnSpPr/>
            <p:nvPr/>
          </p:nvCxnSpPr>
          <p:spPr>
            <a:xfrm rot="10800000">
              <a:off x="7127045" y="-251250"/>
              <a:ext cx="0" cy="56460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4" name="Google Shape;554;p16"/>
            <p:cNvCxnSpPr/>
            <p:nvPr/>
          </p:nvCxnSpPr>
          <p:spPr>
            <a:xfrm rot="10800000">
              <a:off x="7694747" y="-251250"/>
              <a:ext cx="0" cy="56460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5" name="Google Shape;555;p16"/>
            <p:cNvCxnSpPr/>
            <p:nvPr/>
          </p:nvCxnSpPr>
          <p:spPr>
            <a:xfrm rot="10800000">
              <a:off x="8262448" y="-251250"/>
              <a:ext cx="0" cy="56460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6" name="Google Shape;556;p16"/>
            <p:cNvCxnSpPr/>
            <p:nvPr/>
          </p:nvCxnSpPr>
          <p:spPr>
            <a:xfrm>
              <a:off x="-199950" y="234113"/>
              <a:ext cx="95439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7" name="Google Shape;557;p16"/>
            <p:cNvCxnSpPr/>
            <p:nvPr/>
          </p:nvCxnSpPr>
          <p:spPr>
            <a:xfrm>
              <a:off x="-199950" y="753635"/>
              <a:ext cx="95439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8" name="Google Shape;558;p16"/>
            <p:cNvCxnSpPr/>
            <p:nvPr/>
          </p:nvCxnSpPr>
          <p:spPr>
            <a:xfrm>
              <a:off x="-199950" y="1273157"/>
              <a:ext cx="95439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9" name="Google Shape;559;p16"/>
            <p:cNvCxnSpPr/>
            <p:nvPr/>
          </p:nvCxnSpPr>
          <p:spPr>
            <a:xfrm>
              <a:off x="-199950" y="1792679"/>
              <a:ext cx="95439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0" name="Google Shape;560;p16"/>
            <p:cNvCxnSpPr/>
            <p:nvPr/>
          </p:nvCxnSpPr>
          <p:spPr>
            <a:xfrm>
              <a:off x="-199950" y="2312201"/>
              <a:ext cx="95439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1" name="Google Shape;561;p16"/>
            <p:cNvCxnSpPr/>
            <p:nvPr/>
          </p:nvCxnSpPr>
          <p:spPr>
            <a:xfrm>
              <a:off x="-199950" y="2831724"/>
              <a:ext cx="95439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2" name="Google Shape;562;p16"/>
            <p:cNvCxnSpPr/>
            <p:nvPr/>
          </p:nvCxnSpPr>
          <p:spPr>
            <a:xfrm>
              <a:off x="-199950" y="3351246"/>
              <a:ext cx="95439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3" name="Google Shape;563;p16"/>
            <p:cNvCxnSpPr/>
            <p:nvPr/>
          </p:nvCxnSpPr>
          <p:spPr>
            <a:xfrm>
              <a:off x="-199950" y="3870768"/>
              <a:ext cx="95439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4" name="Google Shape;564;p16"/>
            <p:cNvCxnSpPr/>
            <p:nvPr/>
          </p:nvCxnSpPr>
          <p:spPr>
            <a:xfrm>
              <a:off x="-199950" y="4390290"/>
              <a:ext cx="95439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5" name="Google Shape;565;p16"/>
            <p:cNvCxnSpPr/>
            <p:nvPr/>
          </p:nvCxnSpPr>
          <p:spPr>
            <a:xfrm>
              <a:off x="-199950" y="4909813"/>
              <a:ext cx="95439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6" name="Google Shape;566;p16"/>
            <p:cNvCxnSpPr/>
            <p:nvPr/>
          </p:nvCxnSpPr>
          <p:spPr>
            <a:xfrm rot="10800000">
              <a:off x="8830150" y="-251250"/>
              <a:ext cx="0" cy="56460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567" name="Google Shape;567;p16"/>
          <p:cNvGrpSpPr/>
          <p:nvPr/>
        </p:nvGrpSpPr>
        <p:grpSpPr>
          <a:xfrm>
            <a:off x="473650" y="274900"/>
            <a:ext cx="8349800" cy="4746124"/>
            <a:chOff x="473650" y="274900"/>
            <a:chExt cx="8349800" cy="4746124"/>
          </a:xfrm>
        </p:grpSpPr>
        <p:grpSp>
          <p:nvGrpSpPr>
            <p:cNvPr id="568" name="Google Shape;568;p16"/>
            <p:cNvGrpSpPr/>
            <p:nvPr/>
          </p:nvGrpSpPr>
          <p:grpSpPr>
            <a:xfrm>
              <a:off x="626050" y="427300"/>
              <a:ext cx="8197400" cy="4593724"/>
              <a:chOff x="-280802" y="20880"/>
              <a:chExt cx="10622522" cy="5952733"/>
            </a:xfrm>
          </p:grpSpPr>
          <p:sp>
            <p:nvSpPr>
              <p:cNvPr id="569" name="Google Shape;569;p16"/>
              <p:cNvSpPr/>
              <p:nvPr/>
            </p:nvSpPr>
            <p:spPr>
              <a:xfrm>
                <a:off x="-280802" y="549713"/>
                <a:ext cx="10622520" cy="5423901"/>
              </a:xfrm>
              <a:custGeom>
                <a:avLst/>
                <a:gdLst/>
                <a:ahLst/>
                <a:cxnLst/>
                <a:rect l="l" t="t" r="r" b="b"/>
                <a:pathLst>
                  <a:path w="29507" h="14157" extrusionOk="0">
                    <a:moveTo>
                      <a:pt x="0" y="14157"/>
                    </a:moveTo>
                    <a:lnTo>
                      <a:pt x="29507" y="14157"/>
                    </a:lnTo>
                    <a:lnTo>
                      <a:pt x="29507" y="0"/>
                    </a:lnTo>
                    <a:lnTo>
                      <a:pt x="0" y="0"/>
                    </a:lnTo>
                    <a:lnTo>
                      <a:pt x="0" y="14157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0" name="Google Shape;570;p16"/>
              <p:cNvSpPr/>
              <p:nvPr/>
            </p:nvSpPr>
            <p:spPr>
              <a:xfrm>
                <a:off x="-280800" y="20880"/>
                <a:ext cx="10622520" cy="528840"/>
              </a:xfrm>
              <a:custGeom>
                <a:avLst/>
                <a:gdLst/>
                <a:ahLst/>
                <a:cxnLst/>
                <a:rect l="l" t="t" r="r" b="b"/>
                <a:pathLst>
                  <a:path w="29507" h="1469" extrusionOk="0">
                    <a:moveTo>
                      <a:pt x="28655" y="0"/>
                    </a:moveTo>
                    <a:lnTo>
                      <a:pt x="851" y="0"/>
                    </a:lnTo>
                    <a:cubicBezTo>
                      <a:pt x="381" y="0"/>
                      <a:pt x="0" y="312"/>
                      <a:pt x="0" y="698"/>
                    </a:cubicBezTo>
                    <a:lnTo>
                      <a:pt x="0" y="1469"/>
                    </a:lnTo>
                    <a:lnTo>
                      <a:pt x="29507" y="1469"/>
                    </a:lnTo>
                    <a:lnTo>
                      <a:pt x="29507" y="698"/>
                    </a:lnTo>
                    <a:cubicBezTo>
                      <a:pt x="29507" y="312"/>
                      <a:pt x="29126" y="0"/>
                      <a:pt x="2865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1" name="Google Shape;571;p16"/>
              <p:cNvSpPr/>
              <p:nvPr/>
            </p:nvSpPr>
            <p:spPr>
              <a:xfrm>
                <a:off x="-47880" y="163440"/>
                <a:ext cx="243000" cy="243360"/>
              </a:xfrm>
              <a:custGeom>
                <a:avLst/>
                <a:gdLst/>
                <a:ahLst/>
                <a:cxnLst/>
                <a:rect l="l" t="t" r="r" b="b"/>
                <a:pathLst>
                  <a:path w="675" h="676" extrusionOk="0">
                    <a:moveTo>
                      <a:pt x="675" y="338"/>
                    </a:moveTo>
                    <a:cubicBezTo>
                      <a:pt x="675" y="525"/>
                      <a:pt x="524" y="676"/>
                      <a:pt x="337" y="676"/>
                    </a:cubicBezTo>
                    <a:cubicBezTo>
                      <a:pt x="151" y="676"/>
                      <a:pt x="0" y="525"/>
                      <a:pt x="0" y="338"/>
                    </a:cubicBezTo>
                    <a:cubicBezTo>
                      <a:pt x="0" y="152"/>
                      <a:pt x="151" y="0"/>
                      <a:pt x="337" y="0"/>
                    </a:cubicBezTo>
                    <a:cubicBezTo>
                      <a:pt x="524" y="0"/>
                      <a:pt x="675" y="152"/>
                      <a:pt x="675" y="338"/>
                    </a:cubicBezTo>
                    <a:close/>
                  </a:path>
                </a:pathLst>
              </a:custGeom>
              <a:solidFill>
                <a:schemeClr val="l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2" name="Google Shape;572;p16"/>
              <p:cNvSpPr/>
              <p:nvPr/>
            </p:nvSpPr>
            <p:spPr>
              <a:xfrm>
                <a:off x="327960" y="163440"/>
                <a:ext cx="243000" cy="243360"/>
              </a:xfrm>
              <a:custGeom>
                <a:avLst/>
                <a:gdLst/>
                <a:ahLst/>
                <a:cxnLst/>
                <a:rect l="l" t="t" r="r" b="b"/>
                <a:pathLst>
                  <a:path w="675" h="676" extrusionOk="0">
                    <a:moveTo>
                      <a:pt x="675" y="338"/>
                    </a:moveTo>
                    <a:cubicBezTo>
                      <a:pt x="675" y="525"/>
                      <a:pt x="524" y="676"/>
                      <a:pt x="337" y="676"/>
                    </a:cubicBezTo>
                    <a:cubicBezTo>
                      <a:pt x="151" y="676"/>
                      <a:pt x="0" y="525"/>
                      <a:pt x="0" y="338"/>
                    </a:cubicBezTo>
                    <a:cubicBezTo>
                      <a:pt x="0" y="152"/>
                      <a:pt x="151" y="0"/>
                      <a:pt x="337" y="0"/>
                    </a:cubicBezTo>
                    <a:cubicBezTo>
                      <a:pt x="524" y="0"/>
                      <a:pt x="675" y="152"/>
                      <a:pt x="675" y="338"/>
                    </a:cubicBezTo>
                    <a:close/>
                  </a:path>
                </a:pathLst>
              </a:custGeom>
              <a:solidFill>
                <a:schemeClr val="dk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3" name="Google Shape;573;p16"/>
              <p:cNvSpPr/>
              <p:nvPr/>
            </p:nvSpPr>
            <p:spPr>
              <a:xfrm>
                <a:off x="703800" y="163440"/>
                <a:ext cx="243000" cy="243360"/>
              </a:xfrm>
              <a:custGeom>
                <a:avLst/>
                <a:gdLst/>
                <a:ahLst/>
                <a:cxnLst/>
                <a:rect l="l" t="t" r="r" b="b"/>
                <a:pathLst>
                  <a:path w="675" h="676" extrusionOk="0">
                    <a:moveTo>
                      <a:pt x="675" y="338"/>
                    </a:moveTo>
                    <a:cubicBezTo>
                      <a:pt x="675" y="525"/>
                      <a:pt x="524" y="676"/>
                      <a:pt x="337" y="676"/>
                    </a:cubicBezTo>
                    <a:cubicBezTo>
                      <a:pt x="151" y="676"/>
                      <a:pt x="0" y="525"/>
                      <a:pt x="0" y="338"/>
                    </a:cubicBezTo>
                    <a:cubicBezTo>
                      <a:pt x="0" y="152"/>
                      <a:pt x="151" y="0"/>
                      <a:pt x="337" y="0"/>
                    </a:cubicBezTo>
                    <a:cubicBezTo>
                      <a:pt x="524" y="0"/>
                      <a:pt x="675" y="152"/>
                      <a:pt x="675" y="338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74" name="Google Shape;574;p16"/>
            <p:cNvGrpSpPr/>
            <p:nvPr/>
          </p:nvGrpSpPr>
          <p:grpSpPr>
            <a:xfrm>
              <a:off x="473650" y="274900"/>
              <a:ext cx="8197400" cy="4593724"/>
              <a:chOff x="-280802" y="20880"/>
              <a:chExt cx="10622522" cy="5952733"/>
            </a:xfrm>
          </p:grpSpPr>
          <p:sp>
            <p:nvSpPr>
              <p:cNvPr id="575" name="Google Shape;575;p16"/>
              <p:cNvSpPr/>
              <p:nvPr/>
            </p:nvSpPr>
            <p:spPr>
              <a:xfrm>
                <a:off x="-280802" y="549713"/>
                <a:ext cx="10622520" cy="5423901"/>
              </a:xfrm>
              <a:custGeom>
                <a:avLst/>
                <a:gdLst/>
                <a:ahLst/>
                <a:cxnLst/>
                <a:rect l="l" t="t" r="r" b="b"/>
                <a:pathLst>
                  <a:path w="29507" h="14157" extrusionOk="0">
                    <a:moveTo>
                      <a:pt x="0" y="14157"/>
                    </a:moveTo>
                    <a:lnTo>
                      <a:pt x="29507" y="14157"/>
                    </a:lnTo>
                    <a:lnTo>
                      <a:pt x="29507" y="0"/>
                    </a:lnTo>
                    <a:lnTo>
                      <a:pt x="0" y="0"/>
                    </a:lnTo>
                    <a:lnTo>
                      <a:pt x="0" y="14157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6" name="Google Shape;576;p16"/>
              <p:cNvSpPr/>
              <p:nvPr/>
            </p:nvSpPr>
            <p:spPr>
              <a:xfrm>
                <a:off x="-280800" y="20880"/>
                <a:ext cx="10622520" cy="528840"/>
              </a:xfrm>
              <a:custGeom>
                <a:avLst/>
                <a:gdLst/>
                <a:ahLst/>
                <a:cxnLst/>
                <a:rect l="l" t="t" r="r" b="b"/>
                <a:pathLst>
                  <a:path w="29507" h="1469" extrusionOk="0">
                    <a:moveTo>
                      <a:pt x="28655" y="0"/>
                    </a:moveTo>
                    <a:lnTo>
                      <a:pt x="851" y="0"/>
                    </a:lnTo>
                    <a:cubicBezTo>
                      <a:pt x="381" y="0"/>
                      <a:pt x="0" y="312"/>
                      <a:pt x="0" y="698"/>
                    </a:cubicBezTo>
                    <a:lnTo>
                      <a:pt x="0" y="1469"/>
                    </a:lnTo>
                    <a:lnTo>
                      <a:pt x="29507" y="1469"/>
                    </a:lnTo>
                    <a:lnTo>
                      <a:pt x="29507" y="698"/>
                    </a:lnTo>
                    <a:cubicBezTo>
                      <a:pt x="29507" y="312"/>
                      <a:pt x="29126" y="0"/>
                      <a:pt x="2865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7" name="Google Shape;577;p16"/>
              <p:cNvSpPr/>
              <p:nvPr/>
            </p:nvSpPr>
            <p:spPr>
              <a:xfrm>
                <a:off x="-47880" y="163440"/>
                <a:ext cx="243000" cy="243360"/>
              </a:xfrm>
              <a:custGeom>
                <a:avLst/>
                <a:gdLst/>
                <a:ahLst/>
                <a:cxnLst/>
                <a:rect l="l" t="t" r="r" b="b"/>
                <a:pathLst>
                  <a:path w="675" h="676" extrusionOk="0">
                    <a:moveTo>
                      <a:pt x="675" y="338"/>
                    </a:moveTo>
                    <a:cubicBezTo>
                      <a:pt x="675" y="525"/>
                      <a:pt x="524" y="676"/>
                      <a:pt x="337" y="676"/>
                    </a:cubicBezTo>
                    <a:cubicBezTo>
                      <a:pt x="151" y="676"/>
                      <a:pt x="0" y="525"/>
                      <a:pt x="0" y="338"/>
                    </a:cubicBezTo>
                    <a:cubicBezTo>
                      <a:pt x="0" y="152"/>
                      <a:pt x="151" y="0"/>
                      <a:pt x="337" y="0"/>
                    </a:cubicBezTo>
                    <a:cubicBezTo>
                      <a:pt x="524" y="0"/>
                      <a:pt x="675" y="152"/>
                      <a:pt x="675" y="338"/>
                    </a:cubicBezTo>
                    <a:close/>
                  </a:path>
                </a:pathLst>
              </a:custGeom>
              <a:solidFill>
                <a:schemeClr val="l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8" name="Google Shape;578;p16"/>
              <p:cNvSpPr/>
              <p:nvPr/>
            </p:nvSpPr>
            <p:spPr>
              <a:xfrm>
                <a:off x="327960" y="163440"/>
                <a:ext cx="243000" cy="243360"/>
              </a:xfrm>
              <a:custGeom>
                <a:avLst/>
                <a:gdLst/>
                <a:ahLst/>
                <a:cxnLst/>
                <a:rect l="l" t="t" r="r" b="b"/>
                <a:pathLst>
                  <a:path w="675" h="676" extrusionOk="0">
                    <a:moveTo>
                      <a:pt x="675" y="338"/>
                    </a:moveTo>
                    <a:cubicBezTo>
                      <a:pt x="675" y="525"/>
                      <a:pt x="524" y="676"/>
                      <a:pt x="337" y="676"/>
                    </a:cubicBezTo>
                    <a:cubicBezTo>
                      <a:pt x="151" y="676"/>
                      <a:pt x="0" y="525"/>
                      <a:pt x="0" y="338"/>
                    </a:cubicBezTo>
                    <a:cubicBezTo>
                      <a:pt x="0" y="152"/>
                      <a:pt x="151" y="0"/>
                      <a:pt x="337" y="0"/>
                    </a:cubicBezTo>
                    <a:cubicBezTo>
                      <a:pt x="524" y="0"/>
                      <a:pt x="675" y="152"/>
                      <a:pt x="675" y="338"/>
                    </a:cubicBezTo>
                    <a:close/>
                  </a:path>
                </a:pathLst>
              </a:custGeom>
              <a:solidFill>
                <a:schemeClr val="dk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9" name="Google Shape;579;p16"/>
              <p:cNvSpPr/>
              <p:nvPr/>
            </p:nvSpPr>
            <p:spPr>
              <a:xfrm>
                <a:off x="703800" y="163440"/>
                <a:ext cx="243000" cy="243360"/>
              </a:xfrm>
              <a:custGeom>
                <a:avLst/>
                <a:gdLst/>
                <a:ahLst/>
                <a:cxnLst/>
                <a:rect l="l" t="t" r="r" b="b"/>
                <a:pathLst>
                  <a:path w="675" h="676" extrusionOk="0">
                    <a:moveTo>
                      <a:pt x="675" y="338"/>
                    </a:moveTo>
                    <a:cubicBezTo>
                      <a:pt x="675" y="525"/>
                      <a:pt x="524" y="676"/>
                      <a:pt x="337" y="676"/>
                    </a:cubicBezTo>
                    <a:cubicBezTo>
                      <a:pt x="151" y="676"/>
                      <a:pt x="0" y="525"/>
                      <a:pt x="0" y="338"/>
                    </a:cubicBezTo>
                    <a:cubicBezTo>
                      <a:pt x="0" y="152"/>
                      <a:pt x="151" y="0"/>
                      <a:pt x="337" y="0"/>
                    </a:cubicBezTo>
                    <a:cubicBezTo>
                      <a:pt x="524" y="0"/>
                      <a:pt x="675" y="152"/>
                      <a:pt x="675" y="338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80" name="Google Shape;580;p16"/>
          <p:cNvSpPr txBox="1">
            <a:spLocks noGrp="1"/>
          </p:cNvSpPr>
          <p:nvPr>
            <p:ph type="subTitle" idx="1"/>
          </p:nvPr>
        </p:nvSpPr>
        <p:spPr>
          <a:xfrm>
            <a:off x="1908800" y="2496427"/>
            <a:ext cx="2381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1" name="Google Shape;581;p16"/>
          <p:cNvSpPr txBox="1">
            <a:spLocks noGrp="1"/>
          </p:cNvSpPr>
          <p:nvPr>
            <p:ph type="subTitle" idx="2"/>
          </p:nvPr>
        </p:nvSpPr>
        <p:spPr>
          <a:xfrm>
            <a:off x="5687849" y="2496427"/>
            <a:ext cx="2381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2" name="Google Shape;582;p16"/>
          <p:cNvSpPr txBox="1">
            <a:spLocks noGrp="1"/>
          </p:cNvSpPr>
          <p:nvPr>
            <p:ph type="subTitle" idx="3"/>
          </p:nvPr>
        </p:nvSpPr>
        <p:spPr>
          <a:xfrm>
            <a:off x="1908800" y="3861677"/>
            <a:ext cx="2381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3" name="Google Shape;583;p16"/>
          <p:cNvSpPr txBox="1">
            <a:spLocks noGrp="1"/>
          </p:cNvSpPr>
          <p:nvPr>
            <p:ph type="subTitle" idx="4"/>
          </p:nvPr>
        </p:nvSpPr>
        <p:spPr>
          <a:xfrm>
            <a:off x="5687849" y="3861677"/>
            <a:ext cx="2381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4" name="Google Shape;584;p16"/>
          <p:cNvSpPr txBox="1">
            <a:spLocks noGrp="1"/>
          </p:cNvSpPr>
          <p:nvPr>
            <p:ph type="title" hasCustomPrompt="1"/>
          </p:nvPr>
        </p:nvSpPr>
        <p:spPr>
          <a:xfrm>
            <a:off x="1074761" y="1987721"/>
            <a:ext cx="733500" cy="447600"/>
          </a:xfrm>
          <a:prstGeom prst="rect">
            <a:avLst/>
          </a:prstGeom>
          <a:solidFill>
            <a:schemeClr val="accent3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85" name="Google Shape;585;p16"/>
          <p:cNvSpPr txBox="1">
            <a:spLocks noGrp="1"/>
          </p:cNvSpPr>
          <p:nvPr>
            <p:ph type="title" idx="5" hasCustomPrompt="1"/>
          </p:nvPr>
        </p:nvSpPr>
        <p:spPr>
          <a:xfrm>
            <a:off x="1074761" y="3351821"/>
            <a:ext cx="731400" cy="447600"/>
          </a:xfrm>
          <a:prstGeom prst="rect">
            <a:avLst/>
          </a:prstGeom>
          <a:solidFill>
            <a:schemeClr val="accent3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86" name="Google Shape;586;p16"/>
          <p:cNvSpPr txBox="1">
            <a:spLocks noGrp="1"/>
          </p:cNvSpPr>
          <p:nvPr>
            <p:ph type="title" idx="6" hasCustomPrompt="1"/>
          </p:nvPr>
        </p:nvSpPr>
        <p:spPr>
          <a:xfrm>
            <a:off x="4853776" y="1988358"/>
            <a:ext cx="731400" cy="446400"/>
          </a:xfrm>
          <a:prstGeom prst="rect">
            <a:avLst/>
          </a:prstGeom>
          <a:solidFill>
            <a:schemeClr val="accent3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87" name="Google Shape;587;p16"/>
          <p:cNvSpPr txBox="1">
            <a:spLocks noGrp="1"/>
          </p:cNvSpPr>
          <p:nvPr>
            <p:ph type="title" idx="7" hasCustomPrompt="1"/>
          </p:nvPr>
        </p:nvSpPr>
        <p:spPr>
          <a:xfrm>
            <a:off x="4853776" y="3351822"/>
            <a:ext cx="731400" cy="447600"/>
          </a:xfrm>
          <a:prstGeom prst="rect">
            <a:avLst/>
          </a:prstGeom>
          <a:solidFill>
            <a:schemeClr val="accent3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88" name="Google Shape;588;p16"/>
          <p:cNvSpPr txBox="1">
            <a:spLocks noGrp="1"/>
          </p:cNvSpPr>
          <p:nvPr>
            <p:ph type="subTitle" idx="8"/>
          </p:nvPr>
        </p:nvSpPr>
        <p:spPr>
          <a:xfrm>
            <a:off x="1908800" y="1856989"/>
            <a:ext cx="2381400" cy="75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latin typeface="Days One"/>
                <a:ea typeface="Days One"/>
                <a:cs typeface="Days One"/>
                <a:sym typeface="Days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89" name="Google Shape;589;p16"/>
          <p:cNvSpPr txBox="1">
            <a:spLocks noGrp="1"/>
          </p:cNvSpPr>
          <p:nvPr>
            <p:ph type="subTitle" idx="9"/>
          </p:nvPr>
        </p:nvSpPr>
        <p:spPr>
          <a:xfrm>
            <a:off x="1908800" y="3222339"/>
            <a:ext cx="2381400" cy="75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latin typeface="Days One"/>
                <a:ea typeface="Days One"/>
                <a:cs typeface="Days One"/>
                <a:sym typeface="Days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90" name="Google Shape;590;p16"/>
          <p:cNvSpPr txBox="1">
            <a:spLocks noGrp="1"/>
          </p:cNvSpPr>
          <p:nvPr>
            <p:ph type="subTitle" idx="13"/>
          </p:nvPr>
        </p:nvSpPr>
        <p:spPr>
          <a:xfrm>
            <a:off x="5687849" y="1856989"/>
            <a:ext cx="2381400" cy="75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latin typeface="Days One"/>
                <a:ea typeface="Days One"/>
                <a:cs typeface="Days One"/>
                <a:sym typeface="Days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91" name="Google Shape;591;p16"/>
          <p:cNvSpPr txBox="1">
            <a:spLocks noGrp="1"/>
          </p:cNvSpPr>
          <p:nvPr>
            <p:ph type="subTitle" idx="14"/>
          </p:nvPr>
        </p:nvSpPr>
        <p:spPr>
          <a:xfrm>
            <a:off x="5687849" y="3222336"/>
            <a:ext cx="2381400" cy="75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latin typeface="Days One"/>
                <a:ea typeface="Days One"/>
                <a:cs typeface="Days One"/>
                <a:sym typeface="Days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92" name="Google Shape;592;p16"/>
          <p:cNvSpPr txBox="1">
            <a:spLocks noGrp="1"/>
          </p:cNvSpPr>
          <p:nvPr>
            <p:ph type="title" idx="15"/>
          </p:nvPr>
        </p:nvSpPr>
        <p:spPr>
          <a:xfrm>
            <a:off x="896750" y="941350"/>
            <a:ext cx="73512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5" name="Google Shape;685;p19"/>
          <p:cNvGrpSpPr/>
          <p:nvPr/>
        </p:nvGrpSpPr>
        <p:grpSpPr>
          <a:xfrm>
            <a:off x="-199950" y="-327450"/>
            <a:ext cx="9543900" cy="5646000"/>
            <a:chOff x="-199950" y="-251250"/>
            <a:chExt cx="9543900" cy="5646000"/>
          </a:xfrm>
        </p:grpSpPr>
        <p:cxnSp>
          <p:nvCxnSpPr>
            <p:cNvPr id="686" name="Google Shape;686;p19"/>
            <p:cNvCxnSpPr/>
            <p:nvPr/>
          </p:nvCxnSpPr>
          <p:spPr>
            <a:xfrm rot="10800000">
              <a:off x="314625" y="-251250"/>
              <a:ext cx="0" cy="56460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87" name="Google Shape;687;p19"/>
            <p:cNvCxnSpPr/>
            <p:nvPr/>
          </p:nvCxnSpPr>
          <p:spPr>
            <a:xfrm rot="10800000">
              <a:off x="882327" y="-251250"/>
              <a:ext cx="0" cy="56460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88" name="Google Shape;688;p19"/>
            <p:cNvCxnSpPr/>
            <p:nvPr/>
          </p:nvCxnSpPr>
          <p:spPr>
            <a:xfrm rot="10800000">
              <a:off x="1450028" y="-251250"/>
              <a:ext cx="0" cy="56460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89" name="Google Shape;689;p19"/>
            <p:cNvCxnSpPr/>
            <p:nvPr/>
          </p:nvCxnSpPr>
          <p:spPr>
            <a:xfrm rot="10800000">
              <a:off x="2017730" y="-251250"/>
              <a:ext cx="0" cy="56460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90" name="Google Shape;690;p19"/>
            <p:cNvCxnSpPr/>
            <p:nvPr/>
          </p:nvCxnSpPr>
          <p:spPr>
            <a:xfrm rot="10800000">
              <a:off x="2585432" y="-251250"/>
              <a:ext cx="0" cy="56460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91" name="Google Shape;691;p19"/>
            <p:cNvCxnSpPr/>
            <p:nvPr/>
          </p:nvCxnSpPr>
          <p:spPr>
            <a:xfrm rot="10800000">
              <a:off x="3153133" y="-251250"/>
              <a:ext cx="0" cy="56460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92" name="Google Shape;692;p19"/>
            <p:cNvCxnSpPr/>
            <p:nvPr/>
          </p:nvCxnSpPr>
          <p:spPr>
            <a:xfrm rot="10800000">
              <a:off x="3720835" y="-251250"/>
              <a:ext cx="0" cy="56460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93" name="Google Shape;693;p19"/>
            <p:cNvCxnSpPr/>
            <p:nvPr/>
          </p:nvCxnSpPr>
          <p:spPr>
            <a:xfrm rot="10800000">
              <a:off x="4288537" y="-251250"/>
              <a:ext cx="0" cy="56460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94" name="Google Shape;694;p19"/>
            <p:cNvCxnSpPr/>
            <p:nvPr/>
          </p:nvCxnSpPr>
          <p:spPr>
            <a:xfrm rot="10800000">
              <a:off x="4856238" y="-251250"/>
              <a:ext cx="0" cy="56460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95" name="Google Shape;695;p19"/>
            <p:cNvCxnSpPr/>
            <p:nvPr/>
          </p:nvCxnSpPr>
          <p:spPr>
            <a:xfrm rot="10800000">
              <a:off x="5423940" y="-251250"/>
              <a:ext cx="0" cy="56460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96" name="Google Shape;696;p19"/>
            <p:cNvCxnSpPr/>
            <p:nvPr/>
          </p:nvCxnSpPr>
          <p:spPr>
            <a:xfrm rot="10800000">
              <a:off x="5991642" y="-251250"/>
              <a:ext cx="0" cy="56460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97" name="Google Shape;697;p19"/>
            <p:cNvCxnSpPr/>
            <p:nvPr/>
          </p:nvCxnSpPr>
          <p:spPr>
            <a:xfrm rot="10800000">
              <a:off x="6559343" y="-251250"/>
              <a:ext cx="0" cy="56460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98" name="Google Shape;698;p19"/>
            <p:cNvCxnSpPr/>
            <p:nvPr/>
          </p:nvCxnSpPr>
          <p:spPr>
            <a:xfrm rot="10800000">
              <a:off x="7127045" y="-251250"/>
              <a:ext cx="0" cy="56460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99" name="Google Shape;699;p19"/>
            <p:cNvCxnSpPr/>
            <p:nvPr/>
          </p:nvCxnSpPr>
          <p:spPr>
            <a:xfrm rot="10800000">
              <a:off x="7694747" y="-251250"/>
              <a:ext cx="0" cy="56460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0" name="Google Shape;700;p19"/>
            <p:cNvCxnSpPr/>
            <p:nvPr/>
          </p:nvCxnSpPr>
          <p:spPr>
            <a:xfrm rot="10800000">
              <a:off x="8262448" y="-251250"/>
              <a:ext cx="0" cy="56460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1" name="Google Shape;701;p19"/>
            <p:cNvCxnSpPr/>
            <p:nvPr/>
          </p:nvCxnSpPr>
          <p:spPr>
            <a:xfrm>
              <a:off x="-199950" y="234113"/>
              <a:ext cx="95439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2" name="Google Shape;702;p19"/>
            <p:cNvCxnSpPr/>
            <p:nvPr/>
          </p:nvCxnSpPr>
          <p:spPr>
            <a:xfrm>
              <a:off x="-199950" y="753635"/>
              <a:ext cx="95439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3" name="Google Shape;703;p19"/>
            <p:cNvCxnSpPr/>
            <p:nvPr/>
          </p:nvCxnSpPr>
          <p:spPr>
            <a:xfrm>
              <a:off x="-199950" y="1273157"/>
              <a:ext cx="95439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4" name="Google Shape;704;p19"/>
            <p:cNvCxnSpPr/>
            <p:nvPr/>
          </p:nvCxnSpPr>
          <p:spPr>
            <a:xfrm>
              <a:off x="-199950" y="1792679"/>
              <a:ext cx="95439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5" name="Google Shape;705;p19"/>
            <p:cNvCxnSpPr/>
            <p:nvPr/>
          </p:nvCxnSpPr>
          <p:spPr>
            <a:xfrm>
              <a:off x="-199950" y="2312201"/>
              <a:ext cx="95439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6" name="Google Shape;706;p19"/>
            <p:cNvCxnSpPr/>
            <p:nvPr/>
          </p:nvCxnSpPr>
          <p:spPr>
            <a:xfrm>
              <a:off x="-199950" y="2831724"/>
              <a:ext cx="95439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7" name="Google Shape;707;p19"/>
            <p:cNvCxnSpPr/>
            <p:nvPr/>
          </p:nvCxnSpPr>
          <p:spPr>
            <a:xfrm>
              <a:off x="-199950" y="3351246"/>
              <a:ext cx="95439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8" name="Google Shape;708;p19"/>
            <p:cNvCxnSpPr/>
            <p:nvPr/>
          </p:nvCxnSpPr>
          <p:spPr>
            <a:xfrm>
              <a:off x="-199950" y="3870768"/>
              <a:ext cx="95439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9" name="Google Shape;709;p19"/>
            <p:cNvCxnSpPr/>
            <p:nvPr/>
          </p:nvCxnSpPr>
          <p:spPr>
            <a:xfrm>
              <a:off x="-199950" y="4390290"/>
              <a:ext cx="95439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0" name="Google Shape;710;p19"/>
            <p:cNvCxnSpPr/>
            <p:nvPr/>
          </p:nvCxnSpPr>
          <p:spPr>
            <a:xfrm>
              <a:off x="-199950" y="4909813"/>
              <a:ext cx="95439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1" name="Google Shape;711;p19"/>
            <p:cNvCxnSpPr/>
            <p:nvPr/>
          </p:nvCxnSpPr>
          <p:spPr>
            <a:xfrm rot="10800000">
              <a:off x="8830150" y="-251250"/>
              <a:ext cx="0" cy="56460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712" name="Google Shape;712;p19"/>
          <p:cNvGrpSpPr/>
          <p:nvPr/>
        </p:nvGrpSpPr>
        <p:grpSpPr>
          <a:xfrm>
            <a:off x="473650" y="274900"/>
            <a:ext cx="8349800" cy="4746124"/>
            <a:chOff x="473650" y="274900"/>
            <a:chExt cx="8349800" cy="4746124"/>
          </a:xfrm>
        </p:grpSpPr>
        <p:grpSp>
          <p:nvGrpSpPr>
            <p:cNvPr id="713" name="Google Shape;713;p19"/>
            <p:cNvGrpSpPr/>
            <p:nvPr/>
          </p:nvGrpSpPr>
          <p:grpSpPr>
            <a:xfrm>
              <a:off x="626050" y="427300"/>
              <a:ext cx="8197400" cy="4593724"/>
              <a:chOff x="-280802" y="20880"/>
              <a:chExt cx="10622522" cy="5952733"/>
            </a:xfrm>
          </p:grpSpPr>
          <p:sp>
            <p:nvSpPr>
              <p:cNvPr id="714" name="Google Shape;714;p19"/>
              <p:cNvSpPr/>
              <p:nvPr/>
            </p:nvSpPr>
            <p:spPr>
              <a:xfrm>
                <a:off x="-280802" y="549713"/>
                <a:ext cx="10622520" cy="5423901"/>
              </a:xfrm>
              <a:custGeom>
                <a:avLst/>
                <a:gdLst/>
                <a:ahLst/>
                <a:cxnLst/>
                <a:rect l="l" t="t" r="r" b="b"/>
                <a:pathLst>
                  <a:path w="29507" h="14157" extrusionOk="0">
                    <a:moveTo>
                      <a:pt x="0" y="14157"/>
                    </a:moveTo>
                    <a:lnTo>
                      <a:pt x="29507" y="14157"/>
                    </a:lnTo>
                    <a:lnTo>
                      <a:pt x="29507" y="0"/>
                    </a:lnTo>
                    <a:lnTo>
                      <a:pt x="0" y="0"/>
                    </a:lnTo>
                    <a:lnTo>
                      <a:pt x="0" y="14157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5" name="Google Shape;715;p19"/>
              <p:cNvSpPr/>
              <p:nvPr/>
            </p:nvSpPr>
            <p:spPr>
              <a:xfrm>
                <a:off x="-280800" y="20880"/>
                <a:ext cx="10622520" cy="528840"/>
              </a:xfrm>
              <a:custGeom>
                <a:avLst/>
                <a:gdLst/>
                <a:ahLst/>
                <a:cxnLst/>
                <a:rect l="l" t="t" r="r" b="b"/>
                <a:pathLst>
                  <a:path w="29507" h="1469" extrusionOk="0">
                    <a:moveTo>
                      <a:pt x="28655" y="0"/>
                    </a:moveTo>
                    <a:lnTo>
                      <a:pt x="851" y="0"/>
                    </a:lnTo>
                    <a:cubicBezTo>
                      <a:pt x="381" y="0"/>
                      <a:pt x="0" y="312"/>
                      <a:pt x="0" y="698"/>
                    </a:cubicBezTo>
                    <a:lnTo>
                      <a:pt x="0" y="1469"/>
                    </a:lnTo>
                    <a:lnTo>
                      <a:pt x="29507" y="1469"/>
                    </a:lnTo>
                    <a:lnTo>
                      <a:pt x="29507" y="698"/>
                    </a:lnTo>
                    <a:cubicBezTo>
                      <a:pt x="29507" y="312"/>
                      <a:pt x="29126" y="0"/>
                      <a:pt x="2865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6" name="Google Shape;716;p19"/>
              <p:cNvSpPr/>
              <p:nvPr/>
            </p:nvSpPr>
            <p:spPr>
              <a:xfrm>
                <a:off x="-47880" y="163440"/>
                <a:ext cx="243000" cy="243360"/>
              </a:xfrm>
              <a:custGeom>
                <a:avLst/>
                <a:gdLst/>
                <a:ahLst/>
                <a:cxnLst/>
                <a:rect l="l" t="t" r="r" b="b"/>
                <a:pathLst>
                  <a:path w="675" h="676" extrusionOk="0">
                    <a:moveTo>
                      <a:pt x="675" y="338"/>
                    </a:moveTo>
                    <a:cubicBezTo>
                      <a:pt x="675" y="525"/>
                      <a:pt x="524" y="676"/>
                      <a:pt x="337" y="676"/>
                    </a:cubicBezTo>
                    <a:cubicBezTo>
                      <a:pt x="151" y="676"/>
                      <a:pt x="0" y="525"/>
                      <a:pt x="0" y="338"/>
                    </a:cubicBezTo>
                    <a:cubicBezTo>
                      <a:pt x="0" y="152"/>
                      <a:pt x="151" y="0"/>
                      <a:pt x="337" y="0"/>
                    </a:cubicBezTo>
                    <a:cubicBezTo>
                      <a:pt x="524" y="0"/>
                      <a:pt x="675" y="152"/>
                      <a:pt x="675" y="338"/>
                    </a:cubicBezTo>
                    <a:close/>
                  </a:path>
                </a:pathLst>
              </a:custGeom>
              <a:solidFill>
                <a:schemeClr val="l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7" name="Google Shape;717;p19"/>
              <p:cNvSpPr/>
              <p:nvPr/>
            </p:nvSpPr>
            <p:spPr>
              <a:xfrm>
                <a:off x="327960" y="163440"/>
                <a:ext cx="243000" cy="243360"/>
              </a:xfrm>
              <a:custGeom>
                <a:avLst/>
                <a:gdLst/>
                <a:ahLst/>
                <a:cxnLst/>
                <a:rect l="l" t="t" r="r" b="b"/>
                <a:pathLst>
                  <a:path w="675" h="676" extrusionOk="0">
                    <a:moveTo>
                      <a:pt x="675" y="338"/>
                    </a:moveTo>
                    <a:cubicBezTo>
                      <a:pt x="675" y="525"/>
                      <a:pt x="524" y="676"/>
                      <a:pt x="337" y="676"/>
                    </a:cubicBezTo>
                    <a:cubicBezTo>
                      <a:pt x="151" y="676"/>
                      <a:pt x="0" y="525"/>
                      <a:pt x="0" y="338"/>
                    </a:cubicBezTo>
                    <a:cubicBezTo>
                      <a:pt x="0" y="152"/>
                      <a:pt x="151" y="0"/>
                      <a:pt x="337" y="0"/>
                    </a:cubicBezTo>
                    <a:cubicBezTo>
                      <a:pt x="524" y="0"/>
                      <a:pt x="675" y="152"/>
                      <a:pt x="675" y="338"/>
                    </a:cubicBezTo>
                    <a:close/>
                  </a:path>
                </a:pathLst>
              </a:custGeom>
              <a:solidFill>
                <a:schemeClr val="dk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8" name="Google Shape;718;p19"/>
              <p:cNvSpPr/>
              <p:nvPr/>
            </p:nvSpPr>
            <p:spPr>
              <a:xfrm>
                <a:off x="703800" y="163440"/>
                <a:ext cx="243000" cy="243360"/>
              </a:xfrm>
              <a:custGeom>
                <a:avLst/>
                <a:gdLst/>
                <a:ahLst/>
                <a:cxnLst/>
                <a:rect l="l" t="t" r="r" b="b"/>
                <a:pathLst>
                  <a:path w="675" h="676" extrusionOk="0">
                    <a:moveTo>
                      <a:pt x="675" y="338"/>
                    </a:moveTo>
                    <a:cubicBezTo>
                      <a:pt x="675" y="525"/>
                      <a:pt x="524" y="676"/>
                      <a:pt x="337" y="676"/>
                    </a:cubicBezTo>
                    <a:cubicBezTo>
                      <a:pt x="151" y="676"/>
                      <a:pt x="0" y="525"/>
                      <a:pt x="0" y="338"/>
                    </a:cubicBezTo>
                    <a:cubicBezTo>
                      <a:pt x="0" y="152"/>
                      <a:pt x="151" y="0"/>
                      <a:pt x="337" y="0"/>
                    </a:cubicBezTo>
                    <a:cubicBezTo>
                      <a:pt x="524" y="0"/>
                      <a:pt x="675" y="152"/>
                      <a:pt x="675" y="338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19" name="Google Shape;719;p19"/>
            <p:cNvGrpSpPr/>
            <p:nvPr/>
          </p:nvGrpSpPr>
          <p:grpSpPr>
            <a:xfrm>
              <a:off x="473650" y="274900"/>
              <a:ext cx="8197400" cy="4593724"/>
              <a:chOff x="-280802" y="20880"/>
              <a:chExt cx="10622522" cy="5952733"/>
            </a:xfrm>
          </p:grpSpPr>
          <p:sp>
            <p:nvSpPr>
              <p:cNvPr id="720" name="Google Shape;720;p19"/>
              <p:cNvSpPr/>
              <p:nvPr/>
            </p:nvSpPr>
            <p:spPr>
              <a:xfrm>
                <a:off x="-280802" y="549713"/>
                <a:ext cx="10622520" cy="5423901"/>
              </a:xfrm>
              <a:custGeom>
                <a:avLst/>
                <a:gdLst/>
                <a:ahLst/>
                <a:cxnLst/>
                <a:rect l="l" t="t" r="r" b="b"/>
                <a:pathLst>
                  <a:path w="29507" h="14157" extrusionOk="0">
                    <a:moveTo>
                      <a:pt x="0" y="14157"/>
                    </a:moveTo>
                    <a:lnTo>
                      <a:pt x="29507" y="14157"/>
                    </a:lnTo>
                    <a:lnTo>
                      <a:pt x="29507" y="0"/>
                    </a:lnTo>
                    <a:lnTo>
                      <a:pt x="0" y="0"/>
                    </a:lnTo>
                    <a:lnTo>
                      <a:pt x="0" y="14157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1" name="Google Shape;721;p19"/>
              <p:cNvSpPr/>
              <p:nvPr/>
            </p:nvSpPr>
            <p:spPr>
              <a:xfrm>
                <a:off x="-280800" y="20880"/>
                <a:ext cx="10622520" cy="528840"/>
              </a:xfrm>
              <a:custGeom>
                <a:avLst/>
                <a:gdLst/>
                <a:ahLst/>
                <a:cxnLst/>
                <a:rect l="l" t="t" r="r" b="b"/>
                <a:pathLst>
                  <a:path w="29507" h="1469" extrusionOk="0">
                    <a:moveTo>
                      <a:pt x="28655" y="0"/>
                    </a:moveTo>
                    <a:lnTo>
                      <a:pt x="851" y="0"/>
                    </a:lnTo>
                    <a:cubicBezTo>
                      <a:pt x="381" y="0"/>
                      <a:pt x="0" y="312"/>
                      <a:pt x="0" y="698"/>
                    </a:cubicBezTo>
                    <a:lnTo>
                      <a:pt x="0" y="1469"/>
                    </a:lnTo>
                    <a:lnTo>
                      <a:pt x="29507" y="1469"/>
                    </a:lnTo>
                    <a:lnTo>
                      <a:pt x="29507" y="698"/>
                    </a:lnTo>
                    <a:cubicBezTo>
                      <a:pt x="29507" y="312"/>
                      <a:pt x="29126" y="0"/>
                      <a:pt x="2865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2" name="Google Shape;722;p19"/>
              <p:cNvSpPr/>
              <p:nvPr/>
            </p:nvSpPr>
            <p:spPr>
              <a:xfrm>
                <a:off x="-47880" y="163440"/>
                <a:ext cx="243000" cy="243360"/>
              </a:xfrm>
              <a:custGeom>
                <a:avLst/>
                <a:gdLst/>
                <a:ahLst/>
                <a:cxnLst/>
                <a:rect l="l" t="t" r="r" b="b"/>
                <a:pathLst>
                  <a:path w="675" h="676" extrusionOk="0">
                    <a:moveTo>
                      <a:pt x="675" y="338"/>
                    </a:moveTo>
                    <a:cubicBezTo>
                      <a:pt x="675" y="525"/>
                      <a:pt x="524" y="676"/>
                      <a:pt x="337" y="676"/>
                    </a:cubicBezTo>
                    <a:cubicBezTo>
                      <a:pt x="151" y="676"/>
                      <a:pt x="0" y="525"/>
                      <a:pt x="0" y="338"/>
                    </a:cubicBezTo>
                    <a:cubicBezTo>
                      <a:pt x="0" y="152"/>
                      <a:pt x="151" y="0"/>
                      <a:pt x="337" y="0"/>
                    </a:cubicBezTo>
                    <a:cubicBezTo>
                      <a:pt x="524" y="0"/>
                      <a:pt x="675" y="152"/>
                      <a:pt x="675" y="338"/>
                    </a:cubicBezTo>
                    <a:close/>
                  </a:path>
                </a:pathLst>
              </a:custGeom>
              <a:solidFill>
                <a:schemeClr val="l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3" name="Google Shape;723;p19"/>
              <p:cNvSpPr/>
              <p:nvPr/>
            </p:nvSpPr>
            <p:spPr>
              <a:xfrm>
                <a:off x="327960" y="163440"/>
                <a:ext cx="243000" cy="243360"/>
              </a:xfrm>
              <a:custGeom>
                <a:avLst/>
                <a:gdLst/>
                <a:ahLst/>
                <a:cxnLst/>
                <a:rect l="l" t="t" r="r" b="b"/>
                <a:pathLst>
                  <a:path w="675" h="676" extrusionOk="0">
                    <a:moveTo>
                      <a:pt x="675" y="338"/>
                    </a:moveTo>
                    <a:cubicBezTo>
                      <a:pt x="675" y="525"/>
                      <a:pt x="524" y="676"/>
                      <a:pt x="337" y="676"/>
                    </a:cubicBezTo>
                    <a:cubicBezTo>
                      <a:pt x="151" y="676"/>
                      <a:pt x="0" y="525"/>
                      <a:pt x="0" y="338"/>
                    </a:cubicBezTo>
                    <a:cubicBezTo>
                      <a:pt x="0" y="152"/>
                      <a:pt x="151" y="0"/>
                      <a:pt x="337" y="0"/>
                    </a:cubicBezTo>
                    <a:cubicBezTo>
                      <a:pt x="524" y="0"/>
                      <a:pt x="675" y="152"/>
                      <a:pt x="675" y="338"/>
                    </a:cubicBezTo>
                    <a:close/>
                  </a:path>
                </a:pathLst>
              </a:custGeom>
              <a:solidFill>
                <a:schemeClr val="dk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4" name="Google Shape;724;p19"/>
              <p:cNvSpPr/>
              <p:nvPr/>
            </p:nvSpPr>
            <p:spPr>
              <a:xfrm>
                <a:off x="703800" y="163440"/>
                <a:ext cx="243000" cy="243360"/>
              </a:xfrm>
              <a:custGeom>
                <a:avLst/>
                <a:gdLst/>
                <a:ahLst/>
                <a:cxnLst/>
                <a:rect l="l" t="t" r="r" b="b"/>
                <a:pathLst>
                  <a:path w="675" h="676" extrusionOk="0">
                    <a:moveTo>
                      <a:pt x="675" y="338"/>
                    </a:moveTo>
                    <a:cubicBezTo>
                      <a:pt x="675" y="525"/>
                      <a:pt x="524" y="676"/>
                      <a:pt x="337" y="676"/>
                    </a:cubicBezTo>
                    <a:cubicBezTo>
                      <a:pt x="151" y="676"/>
                      <a:pt x="0" y="525"/>
                      <a:pt x="0" y="338"/>
                    </a:cubicBezTo>
                    <a:cubicBezTo>
                      <a:pt x="0" y="152"/>
                      <a:pt x="151" y="0"/>
                      <a:pt x="337" y="0"/>
                    </a:cubicBezTo>
                    <a:cubicBezTo>
                      <a:pt x="524" y="0"/>
                      <a:pt x="675" y="152"/>
                      <a:pt x="675" y="338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725" name="Google Shape;725;p19"/>
          <p:cNvGrpSpPr/>
          <p:nvPr/>
        </p:nvGrpSpPr>
        <p:grpSpPr>
          <a:xfrm>
            <a:off x="7359430" y="819685"/>
            <a:ext cx="1132714" cy="1645290"/>
            <a:chOff x="7359430" y="819685"/>
            <a:chExt cx="1132714" cy="1645290"/>
          </a:xfrm>
        </p:grpSpPr>
        <p:sp>
          <p:nvSpPr>
            <p:cNvPr id="726" name="Google Shape;726;p19"/>
            <p:cNvSpPr/>
            <p:nvPr/>
          </p:nvSpPr>
          <p:spPr>
            <a:xfrm rot="3600003">
              <a:off x="7508612" y="974409"/>
              <a:ext cx="834351" cy="826229"/>
            </a:xfrm>
            <a:custGeom>
              <a:avLst/>
              <a:gdLst/>
              <a:ahLst/>
              <a:cxnLst/>
              <a:rect l="l" t="t" r="r" b="b"/>
              <a:pathLst>
                <a:path w="4515" h="4471" extrusionOk="0">
                  <a:moveTo>
                    <a:pt x="1821" y="3126"/>
                  </a:moveTo>
                  <a:cubicBezTo>
                    <a:pt x="1330" y="2885"/>
                    <a:pt x="1126" y="2290"/>
                    <a:pt x="1367" y="1799"/>
                  </a:cubicBezTo>
                  <a:cubicBezTo>
                    <a:pt x="1608" y="1308"/>
                    <a:pt x="2204" y="1105"/>
                    <a:pt x="2695" y="1345"/>
                  </a:cubicBezTo>
                  <a:cubicBezTo>
                    <a:pt x="3186" y="1587"/>
                    <a:pt x="3389" y="2182"/>
                    <a:pt x="3148" y="2673"/>
                  </a:cubicBezTo>
                  <a:cubicBezTo>
                    <a:pt x="2907" y="3164"/>
                    <a:pt x="2312" y="3367"/>
                    <a:pt x="1821" y="3126"/>
                  </a:cubicBezTo>
                  <a:moveTo>
                    <a:pt x="3878" y="3808"/>
                  </a:moveTo>
                  <a:cubicBezTo>
                    <a:pt x="4043" y="3638"/>
                    <a:pt x="4179" y="3444"/>
                    <a:pt x="4284" y="3230"/>
                  </a:cubicBezTo>
                  <a:lnTo>
                    <a:pt x="4287" y="3225"/>
                  </a:lnTo>
                  <a:lnTo>
                    <a:pt x="3946" y="3058"/>
                  </a:lnTo>
                  <a:cubicBezTo>
                    <a:pt x="4035" y="2876"/>
                    <a:pt x="4091" y="2687"/>
                    <a:pt x="4118" y="2496"/>
                  </a:cubicBezTo>
                  <a:lnTo>
                    <a:pt x="4494" y="2549"/>
                  </a:lnTo>
                  <a:cubicBezTo>
                    <a:pt x="4526" y="2315"/>
                    <a:pt x="4522" y="2077"/>
                    <a:pt x="4481" y="1843"/>
                  </a:cubicBezTo>
                  <a:lnTo>
                    <a:pt x="4106" y="1909"/>
                  </a:lnTo>
                  <a:cubicBezTo>
                    <a:pt x="4072" y="1716"/>
                    <a:pt x="4007" y="1528"/>
                    <a:pt x="3915" y="1354"/>
                  </a:cubicBezTo>
                  <a:lnTo>
                    <a:pt x="4251" y="1176"/>
                  </a:lnTo>
                  <a:cubicBezTo>
                    <a:pt x="4139" y="966"/>
                    <a:pt x="3996" y="776"/>
                    <a:pt x="3826" y="612"/>
                  </a:cubicBezTo>
                  <a:lnTo>
                    <a:pt x="3562" y="885"/>
                  </a:lnTo>
                  <a:cubicBezTo>
                    <a:pt x="3425" y="752"/>
                    <a:pt x="3266" y="638"/>
                    <a:pt x="3085" y="550"/>
                  </a:cubicBezTo>
                  <a:cubicBezTo>
                    <a:pt x="3084" y="549"/>
                    <a:pt x="3083" y="549"/>
                    <a:pt x="3081" y="548"/>
                  </a:cubicBezTo>
                  <a:lnTo>
                    <a:pt x="3248" y="207"/>
                  </a:lnTo>
                  <a:cubicBezTo>
                    <a:pt x="3034" y="103"/>
                    <a:pt x="2807" y="33"/>
                    <a:pt x="2573" y="0"/>
                  </a:cubicBezTo>
                  <a:lnTo>
                    <a:pt x="2520" y="376"/>
                  </a:lnTo>
                  <a:cubicBezTo>
                    <a:pt x="2323" y="349"/>
                    <a:pt x="2125" y="353"/>
                    <a:pt x="1933" y="387"/>
                  </a:cubicBezTo>
                  <a:lnTo>
                    <a:pt x="1867" y="13"/>
                  </a:lnTo>
                  <a:cubicBezTo>
                    <a:pt x="1633" y="54"/>
                    <a:pt x="1409" y="131"/>
                    <a:pt x="1200" y="242"/>
                  </a:cubicBezTo>
                  <a:lnTo>
                    <a:pt x="1378" y="578"/>
                  </a:lnTo>
                  <a:cubicBezTo>
                    <a:pt x="1205" y="669"/>
                    <a:pt x="1046" y="787"/>
                    <a:pt x="908" y="930"/>
                  </a:cubicBezTo>
                  <a:lnTo>
                    <a:pt x="635" y="666"/>
                  </a:lnTo>
                  <a:cubicBezTo>
                    <a:pt x="472" y="835"/>
                    <a:pt x="336" y="1029"/>
                    <a:pt x="232" y="1241"/>
                  </a:cubicBezTo>
                  <a:lnTo>
                    <a:pt x="230" y="1244"/>
                  </a:lnTo>
                  <a:lnTo>
                    <a:pt x="571" y="1409"/>
                  </a:lnTo>
                  <a:cubicBezTo>
                    <a:pt x="482" y="1592"/>
                    <a:pt x="425" y="1782"/>
                    <a:pt x="398" y="1972"/>
                  </a:cubicBezTo>
                  <a:lnTo>
                    <a:pt x="23" y="1919"/>
                  </a:lnTo>
                  <a:cubicBezTo>
                    <a:pt x="-11" y="2153"/>
                    <a:pt x="-7" y="2391"/>
                    <a:pt x="35" y="2625"/>
                  </a:cubicBezTo>
                  <a:lnTo>
                    <a:pt x="409" y="2559"/>
                  </a:lnTo>
                  <a:cubicBezTo>
                    <a:pt x="443" y="2753"/>
                    <a:pt x="507" y="2941"/>
                    <a:pt x="599" y="3115"/>
                  </a:cubicBezTo>
                  <a:lnTo>
                    <a:pt x="263" y="3293"/>
                  </a:lnTo>
                  <a:cubicBezTo>
                    <a:pt x="374" y="3503"/>
                    <a:pt x="517" y="3693"/>
                    <a:pt x="687" y="3857"/>
                  </a:cubicBezTo>
                  <a:lnTo>
                    <a:pt x="951" y="3585"/>
                  </a:lnTo>
                  <a:cubicBezTo>
                    <a:pt x="1089" y="3718"/>
                    <a:pt x="1249" y="3833"/>
                    <a:pt x="1430" y="3922"/>
                  </a:cubicBezTo>
                  <a:cubicBezTo>
                    <a:pt x="1431" y="3922"/>
                    <a:pt x="1431" y="3922"/>
                    <a:pt x="1432" y="3923"/>
                  </a:cubicBezTo>
                  <a:lnTo>
                    <a:pt x="1265" y="4263"/>
                  </a:lnTo>
                  <a:cubicBezTo>
                    <a:pt x="1479" y="4367"/>
                    <a:pt x="1705" y="4438"/>
                    <a:pt x="1939" y="4471"/>
                  </a:cubicBezTo>
                  <a:lnTo>
                    <a:pt x="1993" y="4095"/>
                  </a:lnTo>
                  <a:cubicBezTo>
                    <a:pt x="2190" y="4123"/>
                    <a:pt x="2388" y="4119"/>
                    <a:pt x="2580" y="4085"/>
                  </a:cubicBezTo>
                  <a:lnTo>
                    <a:pt x="2645" y="4460"/>
                  </a:lnTo>
                  <a:cubicBezTo>
                    <a:pt x="2879" y="4419"/>
                    <a:pt x="3103" y="4342"/>
                    <a:pt x="3313" y="4231"/>
                  </a:cubicBezTo>
                  <a:lnTo>
                    <a:pt x="3135" y="3895"/>
                  </a:lnTo>
                  <a:cubicBezTo>
                    <a:pt x="3308" y="3804"/>
                    <a:pt x="3467" y="3686"/>
                    <a:pt x="3606" y="3544"/>
                  </a:cubicBezTo>
                  <a:lnTo>
                    <a:pt x="3878" y="3808"/>
                  </a:ln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7" name="Google Shape;727;p19"/>
            <p:cNvSpPr/>
            <p:nvPr/>
          </p:nvSpPr>
          <p:spPr>
            <a:xfrm rot="3600020">
              <a:off x="7893347" y="1918241"/>
              <a:ext cx="465027" cy="460495"/>
            </a:xfrm>
            <a:custGeom>
              <a:avLst/>
              <a:gdLst/>
              <a:ahLst/>
              <a:cxnLst/>
              <a:rect l="l" t="t" r="r" b="b"/>
              <a:pathLst>
                <a:path w="4515" h="4471" extrusionOk="0">
                  <a:moveTo>
                    <a:pt x="1821" y="3126"/>
                  </a:moveTo>
                  <a:cubicBezTo>
                    <a:pt x="1330" y="2885"/>
                    <a:pt x="1126" y="2290"/>
                    <a:pt x="1367" y="1799"/>
                  </a:cubicBezTo>
                  <a:cubicBezTo>
                    <a:pt x="1608" y="1308"/>
                    <a:pt x="2204" y="1105"/>
                    <a:pt x="2695" y="1345"/>
                  </a:cubicBezTo>
                  <a:cubicBezTo>
                    <a:pt x="3186" y="1587"/>
                    <a:pt x="3389" y="2182"/>
                    <a:pt x="3148" y="2673"/>
                  </a:cubicBezTo>
                  <a:cubicBezTo>
                    <a:pt x="2907" y="3164"/>
                    <a:pt x="2312" y="3367"/>
                    <a:pt x="1821" y="3126"/>
                  </a:cubicBezTo>
                  <a:moveTo>
                    <a:pt x="3878" y="3808"/>
                  </a:moveTo>
                  <a:cubicBezTo>
                    <a:pt x="4043" y="3638"/>
                    <a:pt x="4179" y="3444"/>
                    <a:pt x="4284" y="3230"/>
                  </a:cubicBezTo>
                  <a:lnTo>
                    <a:pt x="4287" y="3225"/>
                  </a:lnTo>
                  <a:lnTo>
                    <a:pt x="3946" y="3058"/>
                  </a:lnTo>
                  <a:cubicBezTo>
                    <a:pt x="4035" y="2876"/>
                    <a:pt x="4091" y="2687"/>
                    <a:pt x="4118" y="2496"/>
                  </a:cubicBezTo>
                  <a:lnTo>
                    <a:pt x="4494" y="2549"/>
                  </a:lnTo>
                  <a:cubicBezTo>
                    <a:pt x="4526" y="2315"/>
                    <a:pt x="4522" y="2077"/>
                    <a:pt x="4481" y="1843"/>
                  </a:cubicBezTo>
                  <a:lnTo>
                    <a:pt x="4106" y="1909"/>
                  </a:lnTo>
                  <a:cubicBezTo>
                    <a:pt x="4072" y="1716"/>
                    <a:pt x="4007" y="1528"/>
                    <a:pt x="3915" y="1354"/>
                  </a:cubicBezTo>
                  <a:lnTo>
                    <a:pt x="4251" y="1176"/>
                  </a:lnTo>
                  <a:cubicBezTo>
                    <a:pt x="4139" y="966"/>
                    <a:pt x="3996" y="776"/>
                    <a:pt x="3826" y="612"/>
                  </a:cubicBezTo>
                  <a:lnTo>
                    <a:pt x="3562" y="885"/>
                  </a:lnTo>
                  <a:cubicBezTo>
                    <a:pt x="3425" y="752"/>
                    <a:pt x="3266" y="638"/>
                    <a:pt x="3085" y="550"/>
                  </a:cubicBezTo>
                  <a:cubicBezTo>
                    <a:pt x="3084" y="549"/>
                    <a:pt x="3083" y="549"/>
                    <a:pt x="3081" y="548"/>
                  </a:cubicBezTo>
                  <a:lnTo>
                    <a:pt x="3248" y="207"/>
                  </a:lnTo>
                  <a:cubicBezTo>
                    <a:pt x="3034" y="103"/>
                    <a:pt x="2807" y="33"/>
                    <a:pt x="2573" y="0"/>
                  </a:cubicBezTo>
                  <a:lnTo>
                    <a:pt x="2520" y="376"/>
                  </a:lnTo>
                  <a:cubicBezTo>
                    <a:pt x="2323" y="349"/>
                    <a:pt x="2125" y="353"/>
                    <a:pt x="1933" y="387"/>
                  </a:cubicBezTo>
                  <a:lnTo>
                    <a:pt x="1867" y="13"/>
                  </a:lnTo>
                  <a:cubicBezTo>
                    <a:pt x="1633" y="54"/>
                    <a:pt x="1409" y="131"/>
                    <a:pt x="1200" y="242"/>
                  </a:cubicBezTo>
                  <a:lnTo>
                    <a:pt x="1378" y="578"/>
                  </a:lnTo>
                  <a:cubicBezTo>
                    <a:pt x="1205" y="669"/>
                    <a:pt x="1046" y="787"/>
                    <a:pt x="908" y="930"/>
                  </a:cubicBezTo>
                  <a:lnTo>
                    <a:pt x="635" y="666"/>
                  </a:lnTo>
                  <a:cubicBezTo>
                    <a:pt x="472" y="835"/>
                    <a:pt x="336" y="1029"/>
                    <a:pt x="232" y="1241"/>
                  </a:cubicBezTo>
                  <a:lnTo>
                    <a:pt x="230" y="1244"/>
                  </a:lnTo>
                  <a:lnTo>
                    <a:pt x="571" y="1409"/>
                  </a:lnTo>
                  <a:cubicBezTo>
                    <a:pt x="482" y="1592"/>
                    <a:pt x="425" y="1782"/>
                    <a:pt x="398" y="1972"/>
                  </a:cubicBezTo>
                  <a:lnTo>
                    <a:pt x="23" y="1919"/>
                  </a:lnTo>
                  <a:cubicBezTo>
                    <a:pt x="-11" y="2153"/>
                    <a:pt x="-7" y="2391"/>
                    <a:pt x="35" y="2625"/>
                  </a:cubicBezTo>
                  <a:lnTo>
                    <a:pt x="409" y="2559"/>
                  </a:lnTo>
                  <a:cubicBezTo>
                    <a:pt x="443" y="2753"/>
                    <a:pt x="507" y="2941"/>
                    <a:pt x="599" y="3115"/>
                  </a:cubicBezTo>
                  <a:lnTo>
                    <a:pt x="263" y="3293"/>
                  </a:lnTo>
                  <a:cubicBezTo>
                    <a:pt x="374" y="3503"/>
                    <a:pt x="517" y="3693"/>
                    <a:pt x="687" y="3857"/>
                  </a:cubicBezTo>
                  <a:lnTo>
                    <a:pt x="951" y="3585"/>
                  </a:lnTo>
                  <a:cubicBezTo>
                    <a:pt x="1089" y="3718"/>
                    <a:pt x="1249" y="3833"/>
                    <a:pt x="1430" y="3922"/>
                  </a:cubicBezTo>
                  <a:cubicBezTo>
                    <a:pt x="1431" y="3922"/>
                    <a:pt x="1431" y="3922"/>
                    <a:pt x="1432" y="3923"/>
                  </a:cubicBezTo>
                  <a:lnTo>
                    <a:pt x="1265" y="4263"/>
                  </a:lnTo>
                  <a:cubicBezTo>
                    <a:pt x="1479" y="4367"/>
                    <a:pt x="1705" y="4438"/>
                    <a:pt x="1939" y="4471"/>
                  </a:cubicBezTo>
                  <a:lnTo>
                    <a:pt x="1993" y="4095"/>
                  </a:lnTo>
                  <a:cubicBezTo>
                    <a:pt x="2190" y="4123"/>
                    <a:pt x="2388" y="4119"/>
                    <a:pt x="2580" y="4085"/>
                  </a:cubicBezTo>
                  <a:lnTo>
                    <a:pt x="2645" y="4460"/>
                  </a:lnTo>
                  <a:cubicBezTo>
                    <a:pt x="2879" y="4419"/>
                    <a:pt x="3103" y="4342"/>
                    <a:pt x="3313" y="4231"/>
                  </a:cubicBezTo>
                  <a:lnTo>
                    <a:pt x="3135" y="3895"/>
                  </a:lnTo>
                  <a:cubicBezTo>
                    <a:pt x="3308" y="3804"/>
                    <a:pt x="3467" y="3686"/>
                    <a:pt x="3606" y="3544"/>
                  </a:cubicBezTo>
                  <a:lnTo>
                    <a:pt x="3878" y="3808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9" name="Google Shape;729;p20"/>
          <p:cNvGrpSpPr/>
          <p:nvPr/>
        </p:nvGrpSpPr>
        <p:grpSpPr>
          <a:xfrm>
            <a:off x="-199950" y="-327450"/>
            <a:ext cx="9543900" cy="5646000"/>
            <a:chOff x="-199950" y="-251250"/>
            <a:chExt cx="9543900" cy="5646000"/>
          </a:xfrm>
        </p:grpSpPr>
        <p:cxnSp>
          <p:nvCxnSpPr>
            <p:cNvPr id="730" name="Google Shape;730;p20"/>
            <p:cNvCxnSpPr/>
            <p:nvPr/>
          </p:nvCxnSpPr>
          <p:spPr>
            <a:xfrm rot="10800000">
              <a:off x="314625" y="-251250"/>
              <a:ext cx="0" cy="56460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31" name="Google Shape;731;p20"/>
            <p:cNvCxnSpPr/>
            <p:nvPr/>
          </p:nvCxnSpPr>
          <p:spPr>
            <a:xfrm rot="10800000">
              <a:off x="882327" y="-251250"/>
              <a:ext cx="0" cy="56460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32" name="Google Shape;732;p20"/>
            <p:cNvCxnSpPr/>
            <p:nvPr/>
          </p:nvCxnSpPr>
          <p:spPr>
            <a:xfrm rot="10800000">
              <a:off x="1450028" y="-251250"/>
              <a:ext cx="0" cy="56460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33" name="Google Shape;733;p20"/>
            <p:cNvCxnSpPr/>
            <p:nvPr/>
          </p:nvCxnSpPr>
          <p:spPr>
            <a:xfrm rot="10800000">
              <a:off x="2017730" y="-251250"/>
              <a:ext cx="0" cy="56460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34" name="Google Shape;734;p20"/>
            <p:cNvCxnSpPr/>
            <p:nvPr/>
          </p:nvCxnSpPr>
          <p:spPr>
            <a:xfrm rot="10800000">
              <a:off x="2585432" y="-251250"/>
              <a:ext cx="0" cy="56460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35" name="Google Shape;735;p20"/>
            <p:cNvCxnSpPr/>
            <p:nvPr/>
          </p:nvCxnSpPr>
          <p:spPr>
            <a:xfrm rot="10800000">
              <a:off x="3153133" y="-251250"/>
              <a:ext cx="0" cy="56460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36" name="Google Shape;736;p20"/>
            <p:cNvCxnSpPr/>
            <p:nvPr/>
          </p:nvCxnSpPr>
          <p:spPr>
            <a:xfrm rot="10800000">
              <a:off x="3720835" y="-251250"/>
              <a:ext cx="0" cy="56460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37" name="Google Shape;737;p20"/>
            <p:cNvCxnSpPr/>
            <p:nvPr/>
          </p:nvCxnSpPr>
          <p:spPr>
            <a:xfrm rot="10800000">
              <a:off x="4288537" y="-251250"/>
              <a:ext cx="0" cy="56460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38" name="Google Shape;738;p20"/>
            <p:cNvCxnSpPr/>
            <p:nvPr/>
          </p:nvCxnSpPr>
          <p:spPr>
            <a:xfrm rot="10800000">
              <a:off x="4856238" y="-251250"/>
              <a:ext cx="0" cy="56460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39" name="Google Shape;739;p20"/>
            <p:cNvCxnSpPr/>
            <p:nvPr/>
          </p:nvCxnSpPr>
          <p:spPr>
            <a:xfrm rot="10800000">
              <a:off x="5423940" y="-251250"/>
              <a:ext cx="0" cy="56460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40" name="Google Shape;740;p20"/>
            <p:cNvCxnSpPr/>
            <p:nvPr/>
          </p:nvCxnSpPr>
          <p:spPr>
            <a:xfrm rot="10800000">
              <a:off x="5991642" y="-251250"/>
              <a:ext cx="0" cy="56460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41" name="Google Shape;741;p20"/>
            <p:cNvCxnSpPr/>
            <p:nvPr/>
          </p:nvCxnSpPr>
          <p:spPr>
            <a:xfrm rot="10800000">
              <a:off x="6559343" y="-251250"/>
              <a:ext cx="0" cy="56460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42" name="Google Shape;742;p20"/>
            <p:cNvCxnSpPr/>
            <p:nvPr/>
          </p:nvCxnSpPr>
          <p:spPr>
            <a:xfrm rot="10800000">
              <a:off x="7127045" y="-251250"/>
              <a:ext cx="0" cy="56460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43" name="Google Shape;743;p20"/>
            <p:cNvCxnSpPr/>
            <p:nvPr/>
          </p:nvCxnSpPr>
          <p:spPr>
            <a:xfrm rot="10800000">
              <a:off x="7694747" y="-251250"/>
              <a:ext cx="0" cy="56460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44" name="Google Shape;744;p20"/>
            <p:cNvCxnSpPr/>
            <p:nvPr/>
          </p:nvCxnSpPr>
          <p:spPr>
            <a:xfrm rot="10800000">
              <a:off x="8262448" y="-251250"/>
              <a:ext cx="0" cy="56460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45" name="Google Shape;745;p20"/>
            <p:cNvCxnSpPr/>
            <p:nvPr/>
          </p:nvCxnSpPr>
          <p:spPr>
            <a:xfrm>
              <a:off x="-199950" y="234113"/>
              <a:ext cx="95439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46" name="Google Shape;746;p20"/>
            <p:cNvCxnSpPr/>
            <p:nvPr/>
          </p:nvCxnSpPr>
          <p:spPr>
            <a:xfrm>
              <a:off x="-199950" y="753635"/>
              <a:ext cx="95439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47" name="Google Shape;747;p20"/>
            <p:cNvCxnSpPr/>
            <p:nvPr/>
          </p:nvCxnSpPr>
          <p:spPr>
            <a:xfrm>
              <a:off x="-199950" y="1273157"/>
              <a:ext cx="95439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48" name="Google Shape;748;p20"/>
            <p:cNvCxnSpPr/>
            <p:nvPr/>
          </p:nvCxnSpPr>
          <p:spPr>
            <a:xfrm>
              <a:off x="-199950" y="1792679"/>
              <a:ext cx="95439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49" name="Google Shape;749;p20"/>
            <p:cNvCxnSpPr/>
            <p:nvPr/>
          </p:nvCxnSpPr>
          <p:spPr>
            <a:xfrm>
              <a:off x="-199950" y="2312201"/>
              <a:ext cx="95439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50" name="Google Shape;750;p20"/>
            <p:cNvCxnSpPr/>
            <p:nvPr/>
          </p:nvCxnSpPr>
          <p:spPr>
            <a:xfrm>
              <a:off x="-199950" y="2831724"/>
              <a:ext cx="95439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51" name="Google Shape;751;p20"/>
            <p:cNvCxnSpPr/>
            <p:nvPr/>
          </p:nvCxnSpPr>
          <p:spPr>
            <a:xfrm>
              <a:off x="-199950" y="3351246"/>
              <a:ext cx="95439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52" name="Google Shape;752;p20"/>
            <p:cNvCxnSpPr/>
            <p:nvPr/>
          </p:nvCxnSpPr>
          <p:spPr>
            <a:xfrm>
              <a:off x="-199950" y="3870768"/>
              <a:ext cx="95439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53" name="Google Shape;753;p20"/>
            <p:cNvCxnSpPr/>
            <p:nvPr/>
          </p:nvCxnSpPr>
          <p:spPr>
            <a:xfrm>
              <a:off x="-199950" y="4390290"/>
              <a:ext cx="95439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54" name="Google Shape;754;p20"/>
            <p:cNvCxnSpPr/>
            <p:nvPr/>
          </p:nvCxnSpPr>
          <p:spPr>
            <a:xfrm>
              <a:off x="-199950" y="4909813"/>
              <a:ext cx="95439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55" name="Google Shape;755;p20"/>
            <p:cNvCxnSpPr/>
            <p:nvPr/>
          </p:nvCxnSpPr>
          <p:spPr>
            <a:xfrm rot="10800000">
              <a:off x="8830150" y="-251250"/>
              <a:ext cx="0" cy="56460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756" name="Google Shape;756;p20"/>
          <p:cNvGrpSpPr/>
          <p:nvPr/>
        </p:nvGrpSpPr>
        <p:grpSpPr>
          <a:xfrm>
            <a:off x="626050" y="427300"/>
            <a:ext cx="8197400" cy="4593724"/>
            <a:chOff x="-280802" y="20880"/>
            <a:chExt cx="10622522" cy="5952733"/>
          </a:xfrm>
        </p:grpSpPr>
        <p:sp>
          <p:nvSpPr>
            <p:cNvPr id="757" name="Google Shape;757;p20"/>
            <p:cNvSpPr/>
            <p:nvPr/>
          </p:nvSpPr>
          <p:spPr>
            <a:xfrm>
              <a:off x="-280802" y="549713"/>
              <a:ext cx="10622520" cy="5423901"/>
            </a:xfrm>
            <a:custGeom>
              <a:avLst/>
              <a:gdLst/>
              <a:ahLst/>
              <a:cxnLst/>
              <a:rect l="l" t="t" r="r" b="b"/>
              <a:pathLst>
                <a:path w="29507" h="14157" extrusionOk="0">
                  <a:moveTo>
                    <a:pt x="0" y="14157"/>
                  </a:moveTo>
                  <a:lnTo>
                    <a:pt x="29507" y="14157"/>
                  </a:lnTo>
                  <a:lnTo>
                    <a:pt x="29507" y="0"/>
                  </a:lnTo>
                  <a:lnTo>
                    <a:pt x="0" y="0"/>
                  </a:lnTo>
                  <a:lnTo>
                    <a:pt x="0" y="14157"/>
                  </a:lnTo>
                  <a:close/>
                </a:path>
              </a:pathLst>
            </a:custGeom>
            <a:solidFill>
              <a:srgbClr val="FFFFFF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8" name="Google Shape;758;p20"/>
            <p:cNvSpPr/>
            <p:nvPr/>
          </p:nvSpPr>
          <p:spPr>
            <a:xfrm>
              <a:off x="-280800" y="20880"/>
              <a:ext cx="10622520" cy="528840"/>
            </a:xfrm>
            <a:custGeom>
              <a:avLst/>
              <a:gdLst/>
              <a:ahLst/>
              <a:cxnLst/>
              <a:rect l="l" t="t" r="r" b="b"/>
              <a:pathLst>
                <a:path w="29507" h="1469" extrusionOk="0">
                  <a:moveTo>
                    <a:pt x="28655" y="0"/>
                  </a:moveTo>
                  <a:lnTo>
                    <a:pt x="851" y="0"/>
                  </a:lnTo>
                  <a:cubicBezTo>
                    <a:pt x="381" y="0"/>
                    <a:pt x="0" y="312"/>
                    <a:pt x="0" y="698"/>
                  </a:cubicBezTo>
                  <a:lnTo>
                    <a:pt x="0" y="1469"/>
                  </a:lnTo>
                  <a:lnTo>
                    <a:pt x="29507" y="1469"/>
                  </a:lnTo>
                  <a:lnTo>
                    <a:pt x="29507" y="698"/>
                  </a:lnTo>
                  <a:cubicBezTo>
                    <a:pt x="29507" y="312"/>
                    <a:pt x="29126" y="0"/>
                    <a:pt x="28655" y="0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9" name="Google Shape;759;p20"/>
            <p:cNvSpPr/>
            <p:nvPr/>
          </p:nvSpPr>
          <p:spPr>
            <a:xfrm>
              <a:off x="-47880" y="163440"/>
              <a:ext cx="243000" cy="243360"/>
            </a:xfrm>
            <a:custGeom>
              <a:avLst/>
              <a:gdLst/>
              <a:ahLst/>
              <a:cxnLst/>
              <a:rect l="l" t="t" r="r" b="b"/>
              <a:pathLst>
                <a:path w="675" h="676" extrusionOk="0">
                  <a:moveTo>
                    <a:pt x="675" y="338"/>
                  </a:moveTo>
                  <a:cubicBezTo>
                    <a:pt x="675" y="525"/>
                    <a:pt x="524" y="676"/>
                    <a:pt x="337" y="676"/>
                  </a:cubicBezTo>
                  <a:cubicBezTo>
                    <a:pt x="151" y="676"/>
                    <a:pt x="0" y="525"/>
                    <a:pt x="0" y="338"/>
                  </a:cubicBezTo>
                  <a:cubicBezTo>
                    <a:pt x="0" y="152"/>
                    <a:pt x="151" y="0"/>
                    <a:pt x="337" y="0"/>
                  </a:cubicBezTo>
                  <a:cubicBezTo>
                    <a:pt x="524" y="0"/>
                    <a:pt x="675" y="152"/>
                    <a:pt x="675" y="338"/>
                  </a:cubicBez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0" name="Google Shape;760;p20"/>
            <p:cNvSpPr/>
            <p:nvPr/>
          </p:nvSpPr>
          <p:spPr>
            <a:xfrm>
              <a:off x="327960" y="163440"/>
              <a:ext cx="243000" cy="243360"/>
            </a:xfrm>
            <a:custGeom>
              <a:avLst/>
              <a:gdLst/>
              <a:ahLst/>
              <a:cxnLst/>
              <a:rect l="l" t="t" r="r" b="b"/>
              <a:pathLst>
                <a:path w="675" h="676" extrusionOk="0">
                  <a:moveTo>
                    <a:pt x="675" y="338"/>
                  </a:moveTo>
                  <a:cubicBezTo>
                    <a:pt x="675" y="525"/>
                    <a:pt x="524" y="676"/>
                    <a:pt x="337" y="676"/>
                  </a:cubicBezTo>
                  <a:cubicBezTo>
                    <a:pt x="151" y="676"/>
                    <a:pt x="0" y="525"/>
                    <a:pt x="0" y="338"/>
                  </a:cubicBezTo>
                  <a:cubicBezTo>
                    <a:pt x="0" y="152"/>
                    <a:pt x="151" y="0"/>
                    <a:pt x="337" y="0"/>
                  </a:cubicBezTo>
                  <a:cubicBezTo>
                    <a:pt x="524" y="0"/>
                    <a:pt x="675" y="152"/>
                    <a:pt x="675" y="338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1" name="Google Shape;761;p20"/>
            <p:cNvSpPr/>
            <p:nvPr/>
          </p:nvSpPr>
          <p:spPr>
            <a:xfrm>
              <a:off x="703800" y="163440"/>
              <a:ext cx="243000" cy="243360"/>
            </a:xfrm>
            <a:custGeom>
              <a:avLst/>
              <a:gdLst/>
              <a:ahLst/>
              <a:cxnLst/>
              <a:rect l="l" t="t" r="r" b="b"/>
              <a:pathLst>
                <a:path w="675" h="676" extrusionOk="0">
                  <a:moveTo>
                    <a:pt x="675" y="338"/>
                  </a:moveTo>
                  <a:cubicBezTo>
                    <a:pt x="675" y="525"/>
                    <a:pt x="524" y="676"/>
                    <a:pt x="337" y="676"/>
                  </a:cubicBezTo>
                  <a:cubicBezTo>
                    <a:pt x="151" y="676"/>
                    <a:pt x="0" y="525"/>
                    <a:pt x="0" y="338"/>
                  </a:cubicBezTo>
                  <a:cubicBezTo>
                    <a:pt x="0" y="152"/>
                    <a:pt x="151" y="0"/>
                    <a:pt x="337" y="0"/>
                  </a:cubicBezTo>
                  <a:cubicBezTo>
                    <a:pt x="524" y="0"/>
                    <a:pt x="675" y="152"/>
                    <a:pt x="675" y="338"/>
                  </a:cubicBez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62" name="Google Shape;762;p20"/>
          <p:cNvGrpSpPr/>
          <p:nvPr/>
        </p:nvGrpSpPr>
        <p:grpSpPr>
          <a:xfrm>
            <a:off x="473650" y="274900"/>
            <a:ext cx="8197400" cy="4593724"/>
            <a:chOff x="-280802" y="20880"/>
            <a:chExt cx="10622522" cy="5952733"/>
          </a:xfrm>
        </p:grpSpPr>
        <p:sp>
          <p:nvSpPr>
            <p:cNvPr id="763" name="Google Shape;763;p20"/>
            <p:cNvSpPr/>
            <p:nvPr/>
          </p:nvSpPr>
          <p:spPr>
            <a:xfrm>
              <a:off x="-280802" y="549713"/>
              <a:ext cx="10622520" cy="5423901"/>
            </a:xfrm>
            <a:custGeom>
              <a:avLst/>
              <a:gdLst/>
              <a:ahLst/>
              <a:cxnLst/>
              <a:rect l="l" t="t" r="r" b="b"/>
              <a:pathLst>
                <a:path w="29507" h="14157" extrusionOk="0">
                  <a:moveTo>
                    <a:pt x="0" y="14157"/>
                  </a:moveTo>
                  <a:lnTo>
                    <a:pt x="29507" y="14157"/>
                  </a:lnTo>
                  <a:lnTo>
                    <a:pt x="29507" y="0"/>
                  </a:lnTo>
                  <a:lnTo>
                    <a:pt x="0" y="0"/>
                  </a:lnTo>
                  <a:lnTo>
                    <a:pt x="0" y="14157"/>
                  </a:lnTo>
                  <a:close/>
                </a:path>
              </a:pathLst>
            </a:custGeom>
            <a:solidFill>
              <a:srgbClr val="FFFFFF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4" name="Google Shape;764;p20"/>
            <p:cNvSpPr/>
            <p:nvPr/>
          </p:nvSpPr>
          <p:spPr>
            <a:xfrm>
              <a:off x="-280800" y="20880"/>
              <a:ext cx="10622520" cy="528840"/>
            </a:xfrm>
            <a:custGeom>
              <a:avLst/>
              <a:gdLst/>
              <a:ahLst/>
              <a:cxnLst/>
              <a:rect l="l" t="t" r="r" b="b"/>
              <a:pathLst>
                <a:path w="29507" h="1469" extrusionOk="0">
                  <a:moveTo>
                    <a:pt x="28655" y="0"/>
                  </a:moveTo>
                  <a:lnTo>
                    <a:pt x="851" y="0"/>
                  </a:lnTo>
                  <a:cubicBezTo>
                    <a:pt x="381" y="0"/>
                    <a:pt x="0" y="312"/>
                    <a:pt x="0" y="698"/>
                  </a:cubicBezTo>
                  <a:lnTo>
                    <a:pt x="0" y="1469"/>
                  </a:lnTo>
                  <a:lnTo>
                    <a:pt x="29507" y="1469"/>
                  </a:lnTo>
                  <a:lnTo>
                    <a:pt x="29507" y="698"/>
                  </a:lnTo>
                  <a:cubicBezTo>
                    <a:pt x="29507" y="312"/>
                    <a:pt x="29126" y="0"/>
                    <a:pt x="28655" y="0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5" name="Google Shape;765;p20"/>
            <p:cNvSpPr/>
            <p:nvPr/>
          </p:nvSpPr>
          <p:spPr>
            <a:xfrm>
              <a:off x="-47880" y="163440"/>
              <a:ext cx="243000" cy="243360"/>
            </a:xfrm>
            <a:custGeom>
              <a:avLst/>
              <a:gdLst/>
              <a:ahLst/>
              <a:cxnLst/>
              <a:rect l="l" t="t" r="r" b="b"/>
              <a:pathLst>
                <a:path w="675" h="676" extrusionOk="0">
                  <a:moveTo>
                    <a:pt x="675" y="338"/>
                  </a:moveTo>
                  <a:cubicBezTo>
                    <a:pt x="675" y="525"/>
                    <a:pt x="524" y="676"/>
                    <a:pt x="337" y="676"/>
                  </a:cubicBezTo>
                  <a:cubicBezTo>
                    <a:pt x="151" y="676"/>
                    <a:pt x="0" y="525"/>
                    <a:pt x="0" y="338"/>
                  </a:cubicBezTo>
                  <a:cubicBezTo>
                    <a:pt x="0" y="152"/>
                    <a:pt x="151" y="0"/>
                    <a:pt x="337" y="0"/>
                  </a:cubicBezTo>
                  <a:cubicBezTo>
                    <a:pt x="524" y="0"/>
                    <a:pt x="675" y="152"/>
                    <a:pt x="675" y="338"/>
                  </a:cubicBez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6" name="Google Shape;766;p20"/>
            <p:cNvSpPr/>
            <p:nvPr/>
          </p:nvSpPr>
          <p:spPr>
            <a:xfrm>
              <a:off x="327960" y="163440"/>
              <a:ext cx="243000" cy="243360"/>
            </a:xfrm>
            <a:custGeom>
              <a:avLst/>
              <a:gdLst/>
              <a:ahLst/>
              <a:cxnLst/>
              <a:rect l="l" t="t" r="r" b="b"/>
              <a:pathLst>
                <a:path w="675" h="676" extrusionOk="0">
                  <a:moveTo>
                    <a:pt x="675" y="338"/>
                  </a:moveTo>
                  <a:cubicBezTo>
                    <a:pt x="675" y="525"/>
                    <a:pt x="524" y="676"/>
                    <a:pt x="337" y="676"/>
                  </a:cubicBezTo>
                  <a:cubicBezTo>
                    <a:pt x="151" y="676"/>
                    <a:pt x="0" y="525"/>
                    <a:pt x="0" y="338"/>
                  </a:cubicBezTo>
                  <a:cubicBezTo>
                    <a:pt x="0" y="152"/>
                    <a:pt x="151" y="0"/>
                    <a:pt x="337" y="0"/>
                  </a:cubicBezTo>
                  <a:cubicBezTo>
                    <a:pt x="524" y="0"/>
                    <a:pt x="675" y="152"/>
                    <a:pt x="675" y="338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7" name="Google Shape;767;p20"/>
            <p:cNvSpPr/>
            <p:nvPr/>
          </p:nvSpPr>
          <p:spPr>
            <a:xfrm>
              <a:off x="703800" y="163440"/>
              <a:ext cx="243000" cy="243360"/>
            </a:xfrm>
            <a:custGeom>
              <a:avLst/>
              <a:gdLst/>
              <a:ahLst/>
              <a:cxnLst/>
              <a:rect l="l" t="t" r="r" b="b"/>
              <a:pathLst>
                <a:path w="675" h="676" extrusionOk="0">
                  <a:moveTo>
                    <a:pt x="675" y="338"/>
                  </a:moveTo>
                  <a:cubicBezTo>
                    <a:pt x="675" y="525"/>
                    <a:pt x="524" y="676"/>
                    <a:pt x="337" y="676"/>
                  </a:cubicBezTo>
                  <a:cubicBezTo>
                    <a:pt x="151" y="676"/>
                    <a:pt x="0" y="525"/>
                    <a:pt x="0" y="338"/>
                  </a:cubicBezTo>
                  <a:cubicBezTo>
                    <a:pt x="0" y="152"/>
                    <a:pt x="151" y="0"/>
                    <a:pt x="337" y="0"/>
                  </a:cubicBezTo>
                  <a:cubicBezTo>
                    <a:pt x="524" y="0"/>
                    <a:pt x="675" y="152"/>
                    <a:pt x="675" y="338"/>
                  </a:cubicBez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68" name="Google Shape;768;p20"/>
          <p:cNvGrpSpPr/>
          <p:nvPr/>
        </p:nvGrpSpPr>
        <p:grpSpPr>
          <a:xfrm>
            <a:off x="7527566" y="3702226"/>
            <a:ext cx="1212401" cy="1240945"/>
            <a:chOff x="8264880" y="1119240"/>
            <a:chExt cx="1865520" cy="1909440"/>
          </a:xfrm>
        </p:grpSpPr>
        <p:sp>
          <p:nvSpPr>
            <p:cNvPr id="769" name="Google Shape;769;p20"/>
            <p:cNvSpPr/>
            <p:nvPr/>
          </p:nvSpPr>
          <p:spPr>
            <a:xfrm>
              <a:off x="9336240" y="2202840"/>
              <a:ext cx="190080" cy="199080"/>
            </a:xfrm>
            <a:custGeom>
              <a:avLst/>
              <a:gdLst/>
              <a:ahLst/>
              <a:cxnLst/>
              <a:rect l="l" t="t" r="r" b="b"/>
              <a:pathLst>
                <a:path w="528" h="553" extrusionOk="0">
                  <a:moveTo>
                    <a:pt x="0" y="0"/>
                  </a:moveTo>
                  <a:lnTo>
                    <a:pt x="528" y="5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0" name="Google Shape;770;p20"/>
            <p:cNvSpPr/>
            <p:nvPr/>
          </p:nvSpPr>
          <p:spPr>
            <a:xfrm>
              <a:off x="9298800" y="2167200"/>
              <a:ext cx="264960" cy="270360"/>
            </a:xfrm>
            <a:custGeom>
              <a:avLst/>
              <a:gdLst/>
              <a:ahLst/>
              <a:cxnLst/>
              <a:rect l="l" t="t" r="r" b="b"/>
              <a:pathLst>
                <a:path w="736" h="751" extrusionOk="0">
                  <a:moveTo>
                    <a:pt x="527" y="751"/>
                  </a:moveTo>
                  <a:lnTo>
                    <a:pt x="736" y="553"/>
                  </a:lnTo>
                  <a:lnTo>
                    <a:pt x="208" y="0"/>
                  </a:lnTo>
                  <a:lnTo>
                    <a:pt x="0" y="198"/>
                  </a:lnTo>
                  <a:lnTo>
                    <a:pt x="527" y="751"/>
                  </a:lnTo>
                  <a:close/>
                </a:path>
              </a:pathLst>
            </a:custGeom>
            <a:solidFill>
              <a:srgbClr val="009096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1" name="Google Shape;771;p20"/>
            <p:cNvSpPr/>
            <p:nvPr/>
          </p:nvSpPr>
          <p:spPr>
            <a:xfrm>
              <a:off x="9428400" y="2303640"/>
              <a:ext cx="702000" cy="725040"/>
            </a:xfrm>
            <a:custGeom>
              <a:avLst/>
              <a:gdLst/>
              <a:ahLst/>
              <a:cxnLst/>
              <a:rect l="l" t="t" r="r" b="b"/>
              <a:pathLst>
                <a:path w="1950" h="2014" extrusionOk="0">
                  <a:moveTo>
                    <a:pt x="1950" y="1606"/>
                  </a:moveTo>
                  <a:cubicBezTo>
                    <a:pt x="1950" y="1660"/>
                    <a:pt x="1930" y="1713"/>
                    <a:pt x="1889" y="1752"/>
                  </a:cubicBezTo>
                  <a:lnTo>
                    <a:pt x="1747" y="1887"/>
                  </a:lnTo>
                  <a:lnTo>
                    <a:pt x="1671" y="1959"/>
                  </a:lnTo>
                  <a:cubicBezTo>
                    <a:pt x="1591" y="2036"/>
                    <a:pt x="1460" y="2030"/>
                    <a:pt x="1380" y="1946"/>
                  </a:cubicBezTo>
                  <a:lnTo>
                    <a:pt x="0" y="499"/>
                  </a:lnTo>
                  <a:lnTo>
                    <a:pt x="1" y="207"/>
                  </a:lnTo>
                  <a:lnTo>
                    <a:pt x="72" y="139"/>
                  </a:lnTo>
                  <a:lnTo>
                    <a:pt x="72" y="139"/>
                  </a:lnTo>
                  <a:lnTo>
                    <a:pt x="218" y="0"/>
                  </a:lnTo>
                  <a:lnTo>
                    <a:pt x="510" y="13"/>
                  </a:lnTo>
                  <a:lnTo>
                    <a:pt x="1890" y="1461"/>
                  </a:lnTo>
                  <a:cubicBezTo>
                    <a:pt x="1929" y="1501"/>
                    <a:pt x="1949" y="1554"/>
                    <a:pt x="1950" y="1606"/>
                  </a:cubicBezTo>
                  <a:close/>
                </a:path>
              </a:pathLst>
            </a:custGeom>
            <a:solidFill>
              <a:srgbClr val="009096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2" name="Google Shape;772;p20"/>
            <p:cNvSpPr/>
            <p:nvPr/>
          </p:nvSpPr>
          <p:spPr>
            <a:xfrm>
              <a:off x="9428400" y="2483280"/>
              <a:ext cx="702000" cy="545400"/>
            </a:xfrm>
            <a:custGeom>
              <a:avLst/>
              <a:gdLst/>
              <a:ahLst/>
              <a:cxnLst/>
              <a:rect l="l" t="t" r="r" b="b"/>
              <a:pathLst>
                <a:path w="1950" h="1515" extrusionOk="0">
                  <a:moveTo>
                    <a:pt x="1950" y="1107"/>
                  </a:moveTo>
                  <a:cubicBezTo>
                    <a:pt x="1950" y="1161"/>
                    <a:pt x="1930" y="1214"/>
                    <a:pt x="1889" y="1253"/>
                  </a:cubicBezTo>
                  <a:lnTo>
                    <a:pt x="1747" y="1388"/>
                  </a:lnTo>
                  <a:lnTo>
                    <a:pt x="1671" y="1460"/>
                  </a:lnTo>
                  <a:cubicBezTo>
                    <a:pt x="1591" y="1537"/>
                    <a:pt x="1460" y="1531"/>
                    <a:pt x="1380" y="1447"/>
                  </a:cubicBezTo>
                  <a:lnTo>
                    <a:pt x="0" y="0"/>
                  </a:lnTo>
                  <a:lnTo>
                    <a:pt x="1950" y="1107"/>
                  </a:lnTo>
                  <a:close/>
                </a:path>
              </a:pathLst>
            </a:custGeom>
            <a:solidFill>
              <a:srgbClr val="3E282C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3" name="Google Shape;773;p20"/>
            <p:cNvSpPr/>
            <p:nvPr/>
          </p:nvSpPr>
          <p:spPr>
            <a:xfrm>
              <a:off x="8338680" y="1193040"/>
              <a:ext cx="1150920" cy="1151280"/>
            </a:xfrm>
            <a:custGeom>
              <a:avLst/>
              <a:gdLst/>
              <a:ahLst/>
              <a:cxnLst/>
              <a:rect l="l" t="t" r="r" b="b"/>
              <a:pathLst>
                <a:path w="3197" h="3198" extrusionOk="0">
                  <a:moveTo>
                    <a:pt x="3197" y="1599"/>
                  </a:moveTo>
                  <a:cubicBezTo>
                    <a:pt x="3197" y="2404"/>
                    <a:pt x="2602" y="3070"/>
                    <a:pt x="1828" y="3181"/>
                  </a:cubicBezTo>
                  <a:cubicBezTo>
                    <a:pt x="1754" y="3192"/>
                    <a:pt x="1677" y="3198"/>
                    <a:pt x="1599" y="3198"/>
                  </a:cubicBezTo>
                  <a:cubicBezTo>
                    <a:pt x="1278" y="3198"/>
                    <a:pt x="979" y="3103"/>
                    <a:pt x="729" y="2940"/>
                  </a:cubicBezTo>
                  <a:cubicBezTo>
                    <a:pt x="622" y="2871"/>
                    <a:pt x="524" y="2789"/>
                    <a:pt x="437" y="2698"/>
                  </a:cubicBezTo>
                  <a:cubicBezTo>
                    <a:pt x="306" y="2558"/>
                    <a:pt x="198" y="2396"/>
                    <a:pt x="124" y="2216"/>
                  </a:cubicBezTo>
                  <a:cubicBezTo>
                    <a:pt x="44" y="2026"/>
                    <a:pt x="0" y="1818"/>
                    <a:pt x="0" y="1599"/>
                  </a:cubicBezTo>
                  <a:cubicBezTo>
                    <a:pt x="0" y="725"/>
                    <a:pt x="702" y="14"/>
                    <a:pt x="1573" y="1"/>
                  </a:cubicBezTo>
                  <a:cubicBezTo>
                    <a:pt x="1581" y="0"/>
                    <a:pt x="1590" y="0"/>
                    <a:pt x="1599" y="0"/>
                  </a:cubicBezTo>
                  <a:cubicBezTo>
                    <a:pt x="1789" y="0"/>
                    <a:pt x="1971" y="34"/>
                    <a:pt x="2140" y="94"/>
                  </a:cubicBezTo>
                  <a:cubicBezTo>
                    <a:pt x="2261" y="138"/>
                    <a:pt x="2374" y="195"/>
                    <a:pt x="2479" y="264"/>
                  </a:cubicBezTo>
                  <a:cubicBezTo>
                    <a:pt x="2798" y="475"/>
                    <a:pt x="3037" y="797"/>
                    <a:pt x="3141" y="1175"/>
                  </a:cubicBezTo>
                  <a:cubicBezTo>
                    <a:pt x="3178" y="1310"/>
                    <a:pt x="3197" y="1452"/>
                    <a:pt x="3197" y="1599"/>
                  </a:cubicBezTo>
                  <a:close/>
                </a:path>
              </a:pathLst>
            </a:custGeom>
            <a:solidFill>
              <a:schemeClr val="accent3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4" name="Google Shape;774;p20"/>
            <p:cNvSpPr/>
            <p:nvPr/>
          </p:nvSpPr>
          <p:spPr>
            <a:xfrm>
              <a:off x="8264880" y="1119240"/>
              <a:ext cx="1298880" cy="1298520"/>
            </a:xfrm>
            <a:custGeom>
              <a:avLst/>
              <a:gdLst/>
              <a:ahLst/>
              <a:cxnLst/>
              <a:rect l="l" t="t" r="r" b="b"/>
              <a:pathLst>
                <a:path w="3608" h="3607" extrusionOk="0">
                  <a:moveTo>
                    <a:pt x="3152" y="2387"/>
                  </a:moveTo>
                  <a:cubicBezTo>
                    <a:pt x="2830" y="3130"/>
                    <a:pt x="1964" y="3473"/>
                    <a:pt x="1221" y="3152"/>
                  </a:cubicBezTo>
                  <a:cubicBezTo>
                    <a:pt x="478" y="2830"/>
                    <a:pt x="135" y="1964"/>
                    <a:pt x="456" y="1221"/>
                  </a:cubicBezTo>
                  <a:cubicBezTo>
                    <a:pt x="778" y="478"/>
                    <a:pt x="1644" y="135"/>
                    <a:pt x="2387" y="456"/>
                  </a:cubicBezTo>
                  <a:cubicBezTo>
                    <a:pt x="3130" y="778"/>
                    <a:pt x="3473" y="1644"/>
                    <a:pt x="3152" y="2387"/>
                  </a:cubicBezTo>
                  <a:moveTo>
                    <a:pt x="1088" y="3459"/>
                  </a:moveTo>
                  <a:cubicBezTo>
                    <a:pt x="2002" y="3854"/>
                    <a:pt x="3063" y="3434"/>
                    <a:pt x="3459" y="2520"/>
                  </a:cubicBezTo>
                  <a:cubicBezTo>
                    <a:pt x="3854" y="1606"/>
                    <a:pt x="3434" y="544"/>
                    <a:pt x="2520" y="149"/>
                  </a:cubicBezTo>
                  <a:cubicBezTo>
                    <a:pt x="1606" y="-246"/>
                    <a:pt x="544" y="174"/>
                    <a:pt x="149" y="1088"/>
                  </a:cubicBezTo>
                  <a:cubicBezTo>
                    <a:pt x="-247" y="2002"/>
                    <a:pt x="174" y="3064"/>
                    <a:pt x="1088" y="3459"/>
                  </a:cubicBezTo>
                  <a:close/>
                </a:path>
              </a:pathLst>
            </a:custGeom>
            <a:solidFill>
              <a:srgbClr val="FCB100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oogle Shape;52;p3"/>
          <p:cNvGrpSpPr/>
          <p:nvPr/>
        </p:nvGrpSpPr>
        <p:grpSpPr>
          <a:xfrm>
            <a:off x="-199950" y="-327450"/>
            <a:ext cx="9543900" cy="5646000"/>
            <a:chOff x="-199950" y="-251250"/>
            <a:chExt cx="9543900" cy="5646000"/>
          </a:xfrm>
        </p:grpSpPr>
        <p:cxnSp>
          <p:nvCxnSpPr>
            <p:cNvPr id="53" name="Google Shape;53;p3"/>
            <p:cNvCxnSpPr/>
            <p:nvPr/>
          </p:nvCxnSpPr>
          <p:spPr>
            <a:xfrm rot="10800000">
              <a:off x="314625" y="-251250"/>
              <a:ext cx="0" cy="56460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" name="Google Shape;54;p3"/>
            <p:cNvCxnSpPr/>
            <p:nvPr/>
          </p:nvCxnSpPr>
          <p:spPr>
            <a:xfrm rot="10800000">
              <a:off x="882327" y="-251250"/>
              <a:ext cx="0" cy="56460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" name="Google Shape;55;p3"/>
            <p:cNvCxnSpPr/>
            <p:nvPr/>
          </p:nvCxnSpPr>
          <p:spPr>
            <a:xfrm rot="10800000">
              <a:off x="1450028" y="-251250"/>
              <a:ext cx="0" cy="56460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" name="Google Shape;56;p3"/>
            <p:cNvCxnSpPr/>
            <p:nvPr/>
          </p:nvCxnSpPr>
          <p:spPr>
            <a:xfrm rot="10800000">
              <a:off x="2017730" y="-251250"/>
              <a:ext cx="0" cy="56460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" name="Google Shape;57;p3"/>
            <p:cNvCxnSpPr/>
            <p:nvPr/>
          </p:nvCxnSpPr>
          <p:spPr>
            <a:xfrm rot="10800000">
              <a:off x="2585432" y="-251250"/>
              <a:ext cx="0" cy="56460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" name="Google Shape;58;p3"/>
            <p:cNvCxnSpPr/>
            <p:nvPr/>
          </p:nvCxnSpPr>
          <p:spPr>
            <a:xfrm rot="10800000">
              <a:off x="3153133" y="-251250"/>
              <a:ext cx="0" cy="56460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" name="Google Shape;59;p3"/>
            <p:cNvCxnSpPr/>
            <p:nvPr/>
          </p:nvCxnSpPr>
          <p:spPr>
            <a:xfrm rot="10800000">
              <a:off x="3720835" y="-251250"/>
              <a:ext cx="0" cy="56460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" name="Google Shape;60;p3"/>
            <p:cNvCxnSpPr/>
            <p:nvPr/>
          </p:nvCxnSpPr>
          <p:spPr>
            <a:xfrm rot="10800000">
              <a:off x="4288537" y="-251250"/>
              <a:ext cx="0" cy="56460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" name="Google Shape;61;p3"/>
            <p:cNvCxnSpPr/>
            <p:nvPr/>
          </p:nvCxnSpPr>
          <p:spPr>
            <a:xfrm rot="10800000">
              <a:off x="4856238" y="-251250"/>
              <a:ext cx="0" cy="56460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" name="Google Shape;62;p3"/>
            <p:cNvCxnSpPr/>
            <p:nvPr/>
          </p:nvCxnSpPr>
          <p:spPr>
            <a:xfrm rot="10800000">
              <a:off x="5423940" y="-251250"/>
              <a:ext cx="0" cy="56460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" name="Google Shape;63;p3"/>
            <p:cNvCxnSpPr/>
            <p:nvPr/>
          </p:nvCxnSpPr>
          <p:spPr>
            <a:xfrm rot="10800000">
              <a:off x="5991642" y="-251250"/>
              <a:ext cx="0" cy="56460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" name="Google Shape;64;p3"/>
            <p:cNvCxnSpPr/>
            <p:nvPr/>
          </p:nvCxnSpPr>
          <p:spPr>
            <a:xfrm rot="10800000">
              <a:off x="6559343" y="-251250"/>
              <a:ext cx="0" cy="56460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5" name="Google Shape;65;p3"/>
            <p:cNvCxnSpPr/>
            <p:nvPr/>
          </p:nvCxnSpPr>
          <p:spPr>
            <a:xfrm rot="10800000">
              <a:off x="7127045" y="-251250"/>
              <a:ext cx="0" cy="56460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" name="Google Shape;66;p3"/>
            <p:cNvCxnSpPr/>
            <p:nvPr/>
          </p:nvCxnSpPr>
          <p:spPr>
            <a:xfrm rot="10800000">
              <a:off x="7694747" y="-251250"/>
              <a:ext cx="0" cy="56460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7" name="Google Shape;67;p3"/>
            <p:cNvCxnSpPr/>
            <p:nvPr/>
          </p:nvCxnSpPr>
          <p:spPr>
            <a:xfrm rot="10800000">
              <a:off x="8262448" y="-251250"/>
              <a:ext cx="0" cy="56460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8" name="Google Shape;68;p3"/>
            <p:cNvCxnSpPr/>
            <p:nvPr/>
          </p:nvCxnSpPr>
          <p:spPr>
            <a:xfrm>
              <a:off x="-199950" y="234113"/>
              <a:ext cx="95439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9" name="Google Shape;69;p3"/>
            <p:cNvCxnSpPr/>
            <p:nvPr/>
          </p:nvCxnSpPr>
          <p:spPr>
            <a:xfrm>
              <a:off x="-199950" y="753635"/>
              <a:ext cx="95439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" name="Google Shape;70;p3"/>
            <p:cNvCxnSpPr/>
            <p:nvPr/>
          </p:nvCxnSpPr>
          <p:spPr>
            <a:xfrm>
              <a:off x="-199950" y="1273157"/>
              <a:ext cx="95439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" name="Google Shape;71;p3"/>
            <p:cNvCxnSpPr/>
            <p:nvPr/>
          </p:nvCxnSpPr>
          <p:spPr>
            <a:xfrm>
              <a:off x="-199950" y="1792679"/>
              <a:ext cx="95439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2" name="Google Shape;72;p3"/>
            <p:cNvCxnSpPr/>
            <p:nvPr/>
          </p:nvCxnSpPr>
          <p:spPr>
            <a:xfrm>
              <a:off x="-199950" y="2312201"/>
              <a:ext cx="95439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3" name="Google Shape;73;p3"/>
            <p:cNvCxnSpPr/>
            <p:nvPr/>
          </p:nvCxnSpPr>
          <p:spPr>
            <a:xfrm>
              <a:off x="-199950" y="2831724"/>
              <a:ext cx="95439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4" name="Google Shape;74;p3"/>
            <p:cNvCxnSpPr/>
            <p:nvPr/>
          </p:nvCxnSpPr>
          <p:spPr>
            <a:xfrm>
              <a:off x="-199950" y="3351246"/>
              <a:ext cx="95439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5" name="Google Shape;75;p3"/>
            <p:cNvCxnSpPr/>
            <p:nvPr/>
          </p:nvCxnSpPr>
          <p:spPr>
            <a:xfrm>
              <a:off x="-199950" y="3870768"/>
              <a:ext cx="95439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6" name="Google Shape;76;p3"/>
            <p:cNvCxnSpPr/>
            <p:nvPr/>
          </p:nvCxnSpPr>
          <p:spPr>
            <a:xfrm>
              <a:off x="-199950" y="4390290"/>
              <a:ext cx="95439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7" name="Google Shape;77;p3"/>
            <p:cNvCxnSpPr/>
            <p:nvPr/>
          </p:nvCxnSpPr>
          <p:spPr>
            <a:xfrm>
              <a:off x="-199950" y="4909813"/>
              <a:ext cx="95439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8" name="Google Shape;78;p3"/>
            <p:cNvCxnSpPr/>
            <p:nvPr/>
          </p:nvCxnSpPr>
          <p:spPr>
            <a:xfrm rot="10800000">
              <a:off x="8830150" y="-251250"/>
              <a:ext cx="0" cy="56460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79" name="Google Shape;79;p3"/>
          <p:cNvGrpSpPr/>
          <p:nvPr/>
        </p:nvGrpSpPr>
        <p:grpSpPr>
          <a:xfrm>
            <a:off x="473650" y="274900"/>
            <a:ext cx="8349800" cy="4746124"/>
            <a:chOff x="473650" y="274900"/>
            <a:chExt cx="8349800" cy="4746124"/>
          </a:xfrm>
        </p:grpSpPr>
        <p:grpSp>
          <p:nvGrpSpPr>
            <p:cNvPr id="80" name="Google Shape;80;p3"/>
            <p:cNvGrpSpPr/>
            <p:nvPr/>
          </p:nvGrpSpPr>
          <p:grpSpPr>
            <a:xfrm>
              <a:off x="626050" y="427300"/>
              <a:ext cx="8197400" cy="4593724"/>
              <a:chOff x="-280802" y="20880"/>
              <a:chExt cx="10622522" cy="5952733"/>
            </a:xfrm>
          </p:grpSpPr>
          <p:sp>
            <p:nvSpPr>
              <p:cNvPr id="81" name="Google Shape;81;p3"/>
              <p:cNvSpPr/>
              <p:nvPr/>
            </p:nvSpPr>
            <p:spPr>
              <a:xfrm>
                <a:off x="-280802" y="549713"/>
                <a:ext cx="10622520" cy="5423901"/>
              </a:xfrm>
              <a:custGeom>
                <a:avLst/>
                <a:gdLst/>
                <a:ahLst/>
                <a:cxnLst/>
                <a:rect l="l" t="t" r="r" b="b"/>
                <a:pathLst>
                  <a:path w="29507" h="14157" extrusionOk="0">
                    <a:moveTo>
                      <a:pt x="0" y="14157"/>
                    </a:moveTo>
                    <a:lnTo>
                      <a:pt x="29507" y="14157"/>
                    </a:lnTo>
                    <a:lnTo>
                      <a:pt x="29507" y="0"/>
                    </a:lnTo>
                    <a:lnTo>
                      <a:pt x="0" y="0"/>
                    </a:lnTo>
                    <a:lnTo>
                      <a:pt x="0" y="14157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" name="Google Shape;82;p3"/>
              <p:cNvSpPr/>
              <p:nvPr/>
            </p:nvSpPr>
            <p:spPr>
              <a:xfrm>
                <a:off x="-280800" y="20880"/>
                <a:ext cx="10622520" cy="528840"/>
              </a:xfrm>
              <a:custGeom>
                <a:avLst/>
                <a:gdLst/>
                <a:ahLst/>
                <a:cxnLst/>
                <a:rect l="l" t="t" r="r" b="b"/>
                <a:pathLst>
                  <a:path w="29507" h="1469" extrusionOk="0">
                    <a:moveTo>
                      <a:pt x="28655" y="0"/>
                    </a:moveTo>
                    <a:lnTo>
                      <a:pt x="851" y="0"/>
                    </a:lnTo>
                    <a:cubicBezTo>
                      <a:pt x="381" y="0"/>
                      <a:pt x="0" y="312"/>
                      <a:pt x="0" y="698"/>
                    </a:cubicBezTo>
                    <a:lnTo>
                      <a:pt x="0" y="1469"/>
                    </a:lnTo>
                    <a:lnTo>
                      <a:pt x="29507" y="1469"/>
                    </a:lnTo>
                    <a:lnTo>
                      <a:pt x="29507" y="698"/>
                    </a:lnTo>
                    <a:cubicBezTo>
                      <a:pt x="29507" y="312"/>
                      <a:pt x="29126" y="0"/>
                      <a:pt x="2865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" name="Google Shape;83;p3"/>
              <p:cNvSpPr/>
              <p:nvPr/>
            </p:nvSpPr>
            <p:spPr>
              <a:xfrm>
                <a:off x="-47880" y="163440"/>
                <a:ext cx="243000" cy="243360"/>
              </a:xfrm>
              <a:custGeom>
                <a:avLst/>
                <a:gdLst/>
                <a:ahLst/>
                <a:cxnLst/>
                <a:rect l="l" t="t" r="r" b="b"/>
                <a:pathLst>
                  <a:path w="675" h="676" extrusionOk="0">
                    <a:moveTo>
                      <a:pt x="675" y="338"/>
                    </a:moveTo>
                    <a:cubicBezTo>
                      <a:pt x="675" y="525"/>
                      <a:pt x="524" y="676"/>
                      <a:pt x="337" y="676"/>
                    </a:cubicBezTo>
                    <a:cubicBezTo>
                      <a:pt x="151" y="676"/>
                      <a:pt x="0" y="525"/>
                      <a:pt x="0" y="338"/>
                    </a:cubicBezTo>
                    <a:cubicBezTo>
                      <a:pt x="0" y="152"/>
                      <a:pt x="151" y="0"/>
                      <a:pt x="337" y="0"/>
                    </a:cubicBezTo>
                    <a:cubicBezTo>
                      <a:pt x="524" y="0"/>
                      <a:pt x="675" y="152"/>
                      <a:pt x="675" y="338"/>
                    </a:cubicBezTo>
                    <a:close/>
                  </a:path>
                </a:pathLst>
              </a:custGeom>
              <a:solidFill>
                <a:schemeClr val="l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" name="Google Shape;84;p3"/>
              <p:cNvSpPr/>
              <p:nvPr/>
            </p:nvSpPr>
            <p:spPr>
              <a:xfrm>
                <a:off x="327960" y="163440"/>
                <a:ext cx="243000" cy="243360"/>
              </a:xfrm>
              <a:custGeom>
                <a:avLst/>
                <a:gdLst/>
                <a:ahLst/>
                <a:cxnLst/>
                <a:rect l="l" t="t" r="r" b="b"/>
                <a:pathLst>
                  <a:path w="675" h="676" extrusionOk="0">
                    <a:moveTo>
                      <a:pt x="675" y="338"/>
                    </a:moveTo>
                    <a:cubicBezTo>
                      <a:pt x="675" y="525"/>
                      <a:pt x="524" y="676"/>
                      <a:pt x="337" y="676"/>
                    </a:cubicBezTo>
                    <a:cubicBezTo>
                      <a:pt x="151" y="676"/>
                      <a:pt x="0" y="525"/>
                      <a:pt x="0" y="338"/>
                    </a:cubicBezTo>
                    <a:cubicBezTo>
                      <a:pt x="0" y="152"/>
                      <a:pt x="151" y="0"/>
                      <a:pt x="337" y="0"/>
                    </a:cubicBezTo>
                    <a:cubicBezTo>
                      <a:pt x="524" y="0"/>
                      <a:pt x="675" y="152"/>
                      <a:pt x="675" y="338"/>
                    </a:cubicBezTo>
                    <a:close/>
                  </a:path>
                </a:pathLst>
              </a:custGeom>
              <a:solidFill>
                <a:schemeClr val="dk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" name="Google Shape;85;p3"/>
              <p:cNvSpPr/>
              <p:nvPr/>
            </p:nvSpPr>
            <p:spPr>
              <a:xfrm>
                <a:off x="703800" y="163440"/>
                <a:ext cx="243000" cy="243360"/>
              </a:xfrm>
              <a:custGeom>
                <a:avLst/>
                <a:gdLst/>
                <a:ahLst/>
                <a:cxnLst/>
                <a:rect l="l" t="t" r="r" b="b"/>
                <a:pathLst>
                  <a:path w="675" h="676" extrusionOk="0">
                    <a:moveTo>
                      <a:pt x="675" y="338"/>
                    </a:moveTo>
                    <a:cubicBezTo>
                      <a:pt x="675" y="525"/>
                      <a:pt x="524" y="676"/>
                      <a:pt x="337" y="676"/>
                    </a:cubicBezTo>
                    <a:cubicBezTo>
                      <a:pt x="151" y="676"/>
                      <a:pt x="0" y="525"/>
                      <a:pt x="0" y="338"/>
                    </a:cubicBezTo>
                    <a:cubicBezTo>
                      <a:pt x="0" y="152"/>
                      <a:pt x="151" y="0"/>
                      <a:pt x="337" y="0"/>
                    </a:cubicBezTo>
                    <a:cubicBezTo>
                      <a:pt x="524" y="0"/>
                      <a:pt x="675" y="152"/>
                      <a:pt x="675" y="338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6" name="Google Shape;86;p3"/>
            <p:cNvGrpSpPr/>
            <p:nvPr/>
          </p:nvGrpSpPr>
          <p:grpSpPr>
            <a:xfrm>
              <a:off x="473650" y="274900"/>
              <a:ext cx="8197400" cy="4593724"/>
              <a:chOff x="-280802" y="20880"/>
              <a:chExt cx="10622522" cy="5952733"/>
            </a:xfrm>
          </p:grpSpPr>
          <p:sp>
            <p:nvSpPr>
              <p:cNvPr id="87" name="Google Shape;87;p3"/>
              <p:cNvSpPr/>
              <p:nvPr/>
            </p:nvSpPr>
            <p:spPr>
              <a:xfrm>
                <a:off x="-280802" y="549713"/>
                <a:ext cx="10622520" cy="5423901"/>
              </a:xfrm>
              <a:custGeom>
                <a:avLst/>
                <a:gdLst/>
                <a:ahLst/>
                <a:cxnLst/>
                <a:rect l="l" t="t" r="r" b="b"/>
                <a:pathLst>
                  <a:path w="29507" h="14157" extrusionOk="0">
                    <a:moveTo>
                      <a:pt x="0" y="14157"/>
                    </a:moveTo>
                    <a:lnTo>
                      <a:pt x="29507" y="14157"/>
                    </a:lnTo>
                    <a:lnTo>
                      <a:pt x="29507" y="0"/>
                    </a:lnTo>
                    <a:lnTo>
                      <a:pt x="0" y="0"/>
                    </a:lnTo>
                    <a:lnTo>
                      <a:pt x="0" y="14157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" name="Google Shape;88;p3"/>
              <p:cNvSpPr/>
              <p:nvPr/>
            </p:nvSpPr>
            <p:spPr>
              <a:xfrm>
                <a:off x="-280800" y="20880"/>
                <a:ext cx="10622520" cy="528840"/>
              </a:xfrm>
              <a:custGeom>
                <a:avLst/>
                <a:gdLst/>
                <a:ahLst/>
                <a:cxnLst/>
                <a:rect l="l" t="t" r="r" b="b"/>
                <a:pathLst>
                  <a:path w="29507" h="1469" extrusionOk="0">
                    <a:moveTo>
                      <a:pt x="28655" y="0"/>
                    </a:moveTo>
                    <a:lnTo>
                      <a:pt x="851" y="0"/>
                    </a:lnTo>
                    <a:cubicBezTo>
                      <a:pt x="381" y="0"/>
                      <a:pt x="0" y="312"/>
                      <a:pt x="0" y="698"/>
                    </a:cubicBezTo>
                    <a:lnTo>
                      <a:pt x="0" y="1469"/>
                    </a:lnTo>
                    <a:lnTo>
                      <a:pt x="29507" y="1469"/>
                    </a:lnTo>
                    <a:lnTo>
                      <a:pt x="29507" y="698"/>
                    </a:lnTo>
                    <a:cubicBezTo>
                      <a:pt x="29507" y="312"/>
                      <a:pt x="29126" y="0"/>
                      <a:pt x="2865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" name="Google Shape;89;p3"/>
              <p:cNvSpPr/>
              <p:nvPr/>
            </p:nvSpPr>
            <p:spPr>
              <a:xfrm>
                <a:off x="-47880" y="163440"/>
                <a:ext cx="243000" cy="243360"/>
              </a:xfrm>
              <a:custGeom>
                <a:avLst/>
                <a:gdLst/>
                <a:ahLst/>
                <a:cxnLst/>
                <a:rect l="l" t="t" r="r" b="b"/>
                <a:pathLst>
                  <a:path w="675" h="676" extrusionOk="0">
                    <a:moveTo>
                      <a:pt x="675" y="338"/>
                    </a:moveTo>
                    <a:cubicBezTo>
                      <a:pt x="675" y="525"/>
                      <a:pt x="524" y="676"/>
                      <a:pt x="337" y="676"/>
                    </a:cubicBezTo>
                    <a:cubicBezTo>
                      <a:pt x="151" y="676"/>
                      <a:pt x="0" y="525"/>
                      <a:pt x="0" y="338"/>
                    </a:cubicBezTo>
                    <a:cubicBezTo>
                      <a:pt x="0" y="152"/>
                      <a:pt x="151" y="0"/>
                      <a:pt x="337" y="0"/>
                    </a:cubicBezTo>
                    <a:cubicBezTo>
                      <a:pt x="524" y="0"/>
                      <a:pt x="675" y="152"/>
                      <a:pt x="675" y="338"/>
                    </a:cubicBezTo>
                    <a:close/>
                  </a:path>
                </a:pathLst>
              </a:custGeom>
              <a:solidFill>
                <a:schemeClr val="l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" name="Google Shape;90;p3"/>
              <p:cNvSpPr/>
              <p:nvPr/>
            </p:nvSpPr>
            <p:spPr>
              <a:xfrm>
                <a:off x="327960" y="163440"/>
                <a:ext cx="243000" cy="243360"/>
              </a:xfrm>
              <a:custGeom>
                <a:avLst/>
                <a:gdLst/>
                <a:ahLst/>
                <a:cxnLst/>
                <a:rect l="l" t="t" r="r" b="b"/>
                <a:pathLst>
                  <a:path w="675" h="676" extrusionOk="0">
                    <a:moveTo>
                      <a:pt x="675" y="338"/>
                    </a:moveTo>
                    <a:cubicBezTo>
                      <a:pt x="675" y="525"/>
                      <a:pt x="524" y="676"/>
                      <a:pt x="337" y="676"/>
                    </a:cubicBezTo>
                    <a:cubicBezTo>
                      <a:pt x="151" y="676"/>
                      <a:pt x="0" y="525"/>
                      <a:pt x="0" y="338"/>
                    </a:cubicBezTo>
                    <a:cubicBezTo>
                      <a:pt x="0" y="152"/>
                      <a:pt x="151" y="0"/>
                      <a:pt x="337" y="0"/>
                    </a:cubicBezTo>
                    <a:cubicBezTo>
                      <a:pt x="524" y="0"/>
                      <a:pt x="675" y="152"/>
                      <a:pt x="675" y="338"/>
                    </a:cubicBezTo>
                    <a:close/>
                  </a:path>
                </a:pathLst>
              </a:custGeom>
              <a:solidFill>
                <a:schemeClr val="dk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" name="Google Shape;91;p3"/>
              <p:cNvSpPr/>
              <p:nvPr/>
            </p:nvSpPr>
            <p:spPr>
              <a:xfrm>
                <a:off x="703800" y="163440"/>
                <a:ext cx="243000" cy="243360"/>
              </a:xfrm>
              <a:custGeom>
                <a:avLst/>
                <a:gdLst/>
                <a:ahLst/>
                <a:cxnLst/>
                <a:rect l="l" t="t" r="r" b="b"/>
                <a:pathLst>
                  <a:path w="675" h="676" extrusionOk="0">
                    <a:moveTo>
                      <a:pt x="675" y="338"/>
                    </a:moveTo>
                    <a:cubicBezTo>
                      <a:pt x="675" y="525"/>
                      <a:pt x="524" y="676"/>
                      <a:pt x="337" y="676"/>
                    </a:cubicBezTo>
                    <a:cubicBezTo>
                      <a:pt x="151" y="676"/>
                      <a:pt x="0" y="525"/>
                      <a:pt x="0" y="338"/>
                    </a:cubicBezTo>
                    <a:cubicBezTo>
                      <a:pt x="0" y="152"/>
                      <a:pt x="151" y="0"/>
                      <a:pt x="337" y="0"/>
                    </a:cubicBezTo>
                    <a:cubicBezTo>
                      <a:pt x="524" y="0"/>
                      <a:pt x="675" y="152"/>
                      <a:pt x="675" y="338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92" name="Google Shape;92;p3"/>
          <p:cNvSpPr txBox="1">
            <a:spLocks noGrp="1"/>
          </p:cNvSpPr>
          <p:nvPr>
            <p:ph type="title"/>
          </p:nvPr>
        </p:nvSpPr>
        <p:spPr>
          <a:xfrm>
            <a:off x="1320400" y="2101475"/>
            <a:ext cx="3946800" cy="1488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93" name="Google Shape;93;p3"/>
          <p:cNvSpPr txBox="1">
            <a:spLocks noGrp="1"/>
          </p:cNvSpPr>
          <p:nvPr>
            <p:ph type="title" idx="2" hasCustomPrompt="1"/>
          </p:nvPr>
        </p:nvSpPr>
        <p:spPr>
          <a:xfrm>
            <a:off x="5820275" y="1154975"/>
            <a:ext cx="1905300" cy="1090200"/>
          </a:xfrm>
          <a:prstGeom prst="rect">
            <a:avLst/>
          </a:prstGeom>
          <a:solidFill>
            <a:schemeClr val="accent3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94" name="Google Shape;94;p3"/>
          <p:cNvSpPr txBox="1">
            <a:spLocks noGrp="1"/>
          </p:cNvSpPr>
          <p:nvPr>
            <p:ph type="subTitle" idx="1"/>
          </p:nvPr>
        </p:nvSpPr>
        <p:spPr>
          <a:xfrm>
            <a:off x="1320400" y="3589700"/>
            <a:ext cx="3946800" cy="47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Google Shape;96;p4"/>
          <p:cNvGrpSpPr/>
          <p:nvPr/>
        </p:nvGrpSpPr>
        <p:grpSpPr>
          <a:xfrm>
            <a:off x="-199950" y="-327450"/>
            <a:ext cx="9543900" cy="5646000"/>
            <a:chOff x="-199950" y="-251250"/>
            <a:chExt cx="9543900" cy="5646000"/>
          </a:xfrm>
        </p:grpSpPr>
        <p:cxnSp>
          <p:nvCxnSpPr>
            <p:cNvPr id="97" name="Google Shape;97;p4"/>
            <p:cNvCxnSpPr/>
            <p:nvPr/>
          </p:nvCxnSpPr>
          <p:spPr>
            <a:xfrm rot="10800000">
              <a:off x="314625" y="-251250"/>
              <a:ext cx="0" cy="56460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8" name="Google Shape;98;p4"/>
            <p:cNvCxnSpPr/>
            <p:nvPr/>
          </p:nvCxnSpPr>
          <p:spPr>
            <a:xfrm rot="10800000">
              <a:off x="882327" y="-251250"/>
              <a:ext cx="0" cy="56460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9" name="Google Shape;99;p4"/>
            <p:cNvCxnSpPr/>
            <p:nvPr/>
          </p:nvCxnSpPr>
          <p:spPr>
            <a:xfrm rot="10800000">
              <a:off x="1450028" y="-251250"/>
              <a:ext cx="0" cy="56460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0" name="Google Shape;100;p4"/>
            <p:cNvCxnSpPr/>
            <p:nvPr/>
          </p:nvCxnSpPr>
          <p:spPr>
            <a:xfrm rot="10800000">
              <a:off x="2017730" y="-251250"/>
              <a:ext cx="0" cy="56460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1" name="Google Shape;101;p4"/>
            <p:cNvCxnSpPr/>
            <p:nvPr/>
          </p:nvCxnSpPr>
          <p:spPr>
            <a:xfrm rot="10800000">
              <a:off x="2585432" y="-251250"/>
              <a:ext cx="0" cy="56460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2" name="Google Shape;102;p4"/>
            <p:cNvCxnSpPr/>
            <p:nvPr/>
          </p:nvCxnSpPr>
          <p:spPr>
            <a:xfrm rot="10800000">
              <a:off x="3153133" y="-251250"/>
              <a:ext cx="0" cy="56460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3" name="Google Shape;103;p4"/>
            <p:cNvCxnSpPr/>
            <p:nvPr/>
          </p:nvCxnSpPr>
          <p:spPr>
            <a:xfrm rot="10800000">
              <a:off x="3720835" y="-251250"/>
              <a:ext cx="0" cy="56460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4" name="Google Shape;104;p4"/>
            <p:cNvCxnSpPr/>
            <p:nvPr/>
          </p:nvCxnSpPr>
          <p:spPr>
            <a:xfrm rot="10800000">
              <a:off x="4288537" y="-251250"/>
              <a:ext cx="0" cy="56460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5" name="Google Shape;105;p4"/>
            <p:cNvCxnSpPr/>
            <p:nvPr/>
          </p:nvCxnSpPr>
          <p:spPr>
            <a:xfrm rot="10800000">
              <a:off x="4856238" y="-251250"/>
              <a:ext cx="0" cy="56460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6" name="Google Shape;106;p4"/>
            <p:cNvCxnSpPr/>
            <p:nvPr/>
          </p:nvCxnSpPr>
          <p:spPr>
            <a:xfrm rot="10800000">
              <a:off x="5423940" y="-251250"/>
              <a:ext cx="0" cy="56460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7" name="Google Shape;107;p4"/>
            <p:cNvCxnSpPr/>
            <p:nvPr/>
          </p:nvCxnSpPr>
          <p:spPr>
            <a:xfrm rot="10800000">
              <a:off x="5991642" y="-251250"/>
              <a:ext cx="0" cy="56460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8" name="Google Shape;108;p4"/>
            <p:cNvCxnSpPr/>
            <p:nvPr/>
          </p:nvCxnSpPr>
          <p:spPr>
            <a:xfrm rot="10800000">
              <a:off x="6559343" y="-251250"/>
              <a:ext cx="0" cy="56460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9" name="Google Shape;109;p4"/>
            <p:cNvCxnSpPr/>
            <p:nvPr/>
          </p:nvCxnSpPr>
          <p:spPr>
            <a:xfrm rot="10800000">
              <a:off x="7127045" y="-251250"/>
              <a:ext cx="0" cy="56460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0" name="Google Shape;110;p4"/>
            <p:cNvCxnSpPr/>
            <p:nvPr/>
          </p:nvCxnSpPr>
          <p:spPr>
            <a:xfrm rot="10800000">
              <a:off x="7694747" y="-251250"/>
              <a:ext cx="0" cy="56460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1" name="Google Shape;111;p4"/>
            <p:cNvCxnSpPr/>
            <p:nvPr/>
          </p:nvCxnSpPr>
          <p:spPr>
            <a:xfrm rot="10800000">
              <a:off x="8262448" y="-251250"/>
              <a:ext cx="0" cy="56460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2" name="Google Shape;112;p4"/>
            <p:cNvCxnSpPr/>
            <p:nvPr/>
          </p:nvCxnSpPr>
          <p:spPr>
            <a:xfrm>
              <a:off x="-199950" y="234113"/>
              <a:ext cx="95439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3" name="Google Shape;113;p4"/>
            <p:cNvCxnSpPr/>
            <p:nvPr/>
          </p:nvCxnSpPr>
          <p:spPr>
            <a:xfrm>
              <a:off x="-199950" y="753635"/>
              <a:ext cx="95439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4" name="Google Shape;114;p4"/>
            <p:cNvCxnSpPr/>
            <p:nvPr/>
          </p:nvCxnSpPr>
          <p:spPr>
            <a:xfrm>
              <a:off x="-199950" y="1273157"/>
              <a:ext cx="95439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5" name="Google Shape;115;p4"/>
            <p:cNvCxnSpPr/>
            <p:nvPr/>
          </p:nvCxnSpPr>
          <p:spPr>
            <a:xfrm>
              <a:off x="-199950" y="1792679"/>
              <a:ext cx="95439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6" name="Google Shape;116;p4"/>
            <p:cNvCxnSpPr/>
            <p:nvPr/>
          </p:nvCxnSpPr>
          <p:spPr>
            <a:xfrm>
              <a:off x="-199950" y="2312201"/>
              <a:ext cx="95439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7" name="Google Shape;117;p4"/>
            <p:cNvCxnSpPr/>
            <p:nvPr/>
          </p:nvCxnSpPr>
          <p:spPr>
            <a:xfrm>
              <a:off x="-199950" y="2831724"/>
              <a:ext cx="95439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8" name="Google Shape;118;p4"/>
            <p:cNvCxnSpPr/>
            <p:nvPr/>
          </p:nvCxnSpPr>
          <p:spPr>
            <a:xfrm>
              <a:off x="-199950" y="3351246"/>
              <a:ext cx="95439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9" name="Google Shape;119;p4"/>
            <p:cNvCxnSpPr/>
            <p:nvPr/>
          </p:nvCxnSpPr>
          <p:spPr>
            <a:xfrm>
              <a:off x="-199950" y="3870768"/>
              <a:ext cx="95439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0" name="Google Shape;120;p4"/>
            <p:cNvCxnSpPr/>
            <p:nvPr/>
          </p:nvCxnSpPr>
          <p:spPr>
            <a:xfrm>
              <a:off x="-199950" y="4390290"/>
              <a:ext cx="95439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1" name="Google Shape;121;p4"/>
            <p:cNvCxnSpPr/>
            <p:nvPr/>
          </p:nvCxnSpPr>
          <p:spPr>
            <a:xfrm>
              <a:off x="-199950" y="4909813"/>
              <a:ext cx="95439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2" name="Google Shape;122;p4"/>
            <p:cNvCxnSpPr/>
            <p:nvPr/>
          </p:nvCxnSpPr>
          <p:spPr>
            <a:xfrm rot="10800000">
              <a:off x="8830150" y="-251250"/>
              <a:ext cx="0" cy="56460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23" name="Google Shape;123;p4"/>
          <p:cNvGrpSpPr/>
          <p:nvPr/>
        </p:nvGrpSpPr>
        <p:grpSpPr>
          <a:xfrm>
            <a:off x="473650" y="274900"/>
            <a:ext cx="8349800" cy="4746124"/>
            <a:chOff x="473650" y="274900"/>
            <a:chExt cx="8349800" cy="4746124"/>
          </a:xfrm>
        </p:grpSpPr>
        <p:grpSp>
          <p:nvGrpSpPr>
            <p:cNvPr id="124" name="Google Shape;124;p4"/>
            <p:cNvGrpSpPr/>
            <p:nvPr/>
          </p:nvGrpSpPr>
          <p:grpSpPr>
            <a:xfrm>
              <a:off x="626050" y="427300"/>
              <a:ext cx="8197400" cy="4593724"/>
              <a:chOff x="-280802" y="20880"/>
              <a:chExt cx="10622522" cy="5952733"/>
            </a:xfrm>
          </p:grpSpPr>
          <p:sp>
            <p:nvSpPr>
              <p:cNvPr id="125" name="Google Shape;125;p4"/>
              <p:cNvSpPr/>
              <p:nvPr/>
            </p:nvSpPr>
            <p:spPr>
              <a:xfrm>
                <a:off x="-280802" y="549713"/>
                <a:ext cx="10622520" cy="5423901"/>
              </a:xfrm>
              <a:custGeom>
                <a:avLst/>
                <a:gdLst/>
                <a:ahLst/>
                <a:cxnLst/>
                <a:rect l="l" t="t" r="r" b="b"/>
                <a:pathLst>
                  <a:path w="29507" h="14157" extrusionOk="0">
                    <a:moveTo>
                      <a:pt x="0" y="14157"/>
                    </a:moveTo>
                    <a:lnTo>
                      <a:pt x="29507" y="14157"/>
                    </a:lnTo>
                    <a:lnTo>
                      <a:pt x="29507" y="0"/>
                    </a:lnTo>
                    <a:lnTo>
                      <a:pt x="0" y="0"/>
                    </a:lnTo>
                    <a:lnTo>
                      <a:pt x="0" y="14157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" name="Google Shape;126;p4"/>
              <p:cNvSpPr/>
              <p:nvPr/>
            </p:nvSpPr>
            <p:spPr>
              <a:xfrm>
                <a:off x="-280800" y="20880"/>
                <a:ext cx="10622520" cy="528840"/>
              </a:xfrm>
              <a:custGeom>
                <a:avLst/>
                <a:gdLst/>
                <a:ahLst/>
                <a:cxnLst/>
                <a:rect l="l" t="t" r="r" b="b"/>
                <a:pathLst>
                  <a:path w="29507" h="1469" extrusionOk="0">
                    <a:moveTo>
                      <a:pt x="28655" y="0"/>
                    </a:moveTo>
                    <a:lnTo>
                      <a:pt x="851" y="0"/>
                    </a:lnTo>
                    <a:cubicBezTo>
                      <a:pt x="381" y="0"/>
                      <a:pt x="0" y="312"/>
                      <a:pt x="0" y="698"/>
                    </a:cubicBezTo>
                    <a:lnTo>
                      <a:pt x="0" y="1469"/>
                    </a:lnTo>
                    <a:lnTo>
                      <a:pt x="29507" y="1469"/>
                    </a:lnTo>
                    <a:lnTo>
                      <a:pt x="29507" y="698"/>
                    </a:lnTo>
                    <a:cubicBezTo>
                      <a:pt x="29507" y="312"/>
                      <a:pt x="29126" y="0"/>
                      <a:pt x="2865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" name="Google Shape;127;p4"/>
              <p:cNvSpPr/>
              <p:nvPr/>
            </p:nvSpPr>
            <p:spPr>
              <a:xfrm>
                <a:off x="-47880" y="163440"/>
                <a:ext cx="243000" cy="243360"/>
              </a:xfrm>
              <a:custGeom>
                <a:avLst/>
                <a:gdLst/>
                <a:ahLst/>
                <a:cxnLst/>
                <a:rect l="l" t="t" r="r" b="b"/>
                <a:pathLst>
                  <a:path w="675" h="676" extrusionOk="0">
                    <a:moveTo>
                      <a:pt x="675" y="338"/>
                    </a:moveTo>
                    <a:cubicBezTo>
                      <a:pt x="675" y="525"/>
                      <a:pt x="524" y="676"/>
                      <a:pt x="337" y="676"/>
                    </a:cubicBezTo>
                    <a:cubicBezTo>
                      <a:pt x="151" y="676"/>
                      <a:pt x="0" y="525"/>
                      <a:pt x="0" y="338"/>
                    </a:cubicBezTo>
                    <a:cubicBezTo>
                      <a:pt x="0" y="152"/>
                      <a:pt x="151" y="0"/>
                      <a:pt x="337" y="0"/>
                    </a:cubicBezTo>
                    <a:cubicBezTo>
                      <a:pt x="524" y="0"/>
                      <a:pt x="675" y="152"/>
                      <a:pt x="675" y="338"/>
                    </a:cubicBezTo>
                    <a:close/>
                  </a:path>
                </a:pathLst>
              </a:custGeom>
              <a:solidFill>
                <a:schemeClr val="l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" name="Google Shape;128;p4"/>
              <p:cNvSpPr/>
              <p:nvPr/>
            </p:nvSpPr>
            <p:spPr>
              <a:xfrm>
                <a:off x="327960" y="163440"/>
                <a:ext cx="243000" cy="243360"/>
              </a:xfrm>
              <a:custGeom>
                <a:avLst/>
                <a:gdLst/>
                <a:ahLst/>
                <a:cxnLst/>
                <a:rect l="l" t="t" r="r" b="b"/>
                <a:pathLst>
                  <a:path w="675" h="676" extrusionOk="0">
                    <a:moveTo>
                      <a:pt x="675" y="338"/>
                    </a:moveTo>
                    <a:cubicBezTo>
                      <a:pt x="675" y="525"/>
                      <a:pt x="524" y="676"/>
                      <a:pt x="337" y="676"/>
                    </a:cubicBezTo>
                    <a:cubicBezTo>
                      <a:pt x="151" y="676"/>
                      <a:pt x="0" y="525"/>
                      <a:pt x="0" y="338"/>
                    </a:cubicBezTo>
                    <a:cubicBezTo>
                      <a:pt x="0" y="152"/>
                      <a:pt x="151" y="0"/>
                      <a:pt x="337" y="0"/>
                    </a:cubicBezTo>
                    <a:cubicBezTo>
                      <a:pt x="524" y="0"/>
                      <a:pt x="675" y="152"/>
                      <a:pt x="675" y="338"/>
                    </a:cubicBezTo>
                    <a:close/>
                  </a:path>
                </a:pathLst>
              </a:custGeom>
              <a:solidFill>
                <a:schemeClr val="dk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" name="Google Shape;129;p4"/>
              <p:cNvSpPr/>
              <p:nvPr/>
            </p:nvSpPr>
            <p:spPr>
              <a:xfrm>
                <a:off x="703800" y="163440"/>
                <a:ext cx="243000" cy="243360"/>
              </a:xfrm>
              <a:custGeom>
                <a:avLst/>
                <a:gdLst/>
                <a:ahLst/>
                <a:cxnLst/>
                <a:rect l="l" t="t" r="r" b="b"/>
                <a:pathLst>
                  <a:path w="675" h="676" extrusionOk="0">
                    <a:moveTo>
                      <a:pt x="675" y="338"/>
                    </a:moveTo>
                    <a:cubicBezTo>
                      <a:pt x="675" y="525"/>
                      <a:pt x="524" y="676"/>
                      <a:pt x="337" y="676"/>
                    </a:cubicBezTo>
                    <a:cubicBezTo>
                      <a:pt x="151" y="676"/>
                      <a:pt x="0" y="525"/>
                      <a:pt x="0" y="338"/>
                    </a:cubicBezTo>
                    <a:cubicBezTo>
                      <a:pt x="0" y="152"/>
                      <a:pt x="151" y="0"/>
                      <a:pt x="337" y="0"/>
                    </a:cubicBezTo>
                    <a:cubicBezTo>
                      <a:pt x="524" y="0"/>
                      <a:pt x="675" y="152"/>
                      <a:pt x="675" y="338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0" name="Google Shape;130;p4"/>
            <p:cNvGrpSpPr/>
            <p:nvPr/>
          </p:nvGrpSpPr>
          <p:grpSpPr>
            <a:xfrm>
              <a:off x="473650" y="274900"/>
              <a:ext cx="8197400" cy="4593724"/>
              <a:chOff x="-280802" y="20880"/>
              <a:chExt cx="10622522" cy="5952733"/>
            </a:xfrm>
          </p:grpSpPr>
          <p:sp>
            <p:nvSpPr>
              <p:cNvPr id="131" name="Google Shape;131;p4"/>
              <p:cNvSpPr/>
              <p:nvPr/>
            </p:nvSpPr>
            <p:spPr>
              <a:xfrm>
                <a:off x="-280802" y="549713"/>
                <a:ext cx="10622520" cy="5423901"/>
              </a:xfrm>
              <a:custGeom>
                <a:avLst/>
                <a:gdLst/>
                <a:ahLst/>
                <a:cxnLst/>
                <a:rect l="l" t="t" r="r" b="b"/>
                <a:pathLst>
                  <a:path w="29507" h="14157" extrusionOk="0">
                    <a:moveTo>
                      <a:pt x="0" y="14157"/>
                    </a:moveTo>
                    <a:lnTo>
                      <a:pt x="29507" y="14157"/>
                    </a:lnTo>
                    <a:lnTo>
                      <a:pt x="29507" y="0"/>
                    </a:lnTo>
                    <a:lnTo>
                      <a:pt x="0" y="0"/>
                    </a:lnTo>
                    <a:lnTo>
                      <a:pt x="0" y="14157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" name="Google Shape;132;p4"/>
              <p:cNvSpPr/>
              <p:nvPr/>
            </p:nvSpPr>
            <p:spPr>
              <a:xfrm>
                <a:off x="-280800" y="20880"/>
                <a:ext cx="10622520" cy="528840"/>
              </a:xfrm>
              <a:custGeom>
                <a:avLst/>
                <a:gdLst/>
                <a:ahLst/>
                <a:cxnLst/>
                <a:rect l="l" t="t" r="r" b="b"/>
                <a:pathLst>
                  <a:path w="29507" h="1469" extrusionOk="0">
                    <a:moveTo>
                      <a:pt x="28655" y="0"/>
                    </a:moveTo>
                    <a:lnTo>
                      <a:pt x="851" y="0"/>
                    </a:lnTo>
                    <a:cubicBezTo>
                      <a:pt x="381" y="0"/>
                      <a:pt x="0" y="312"/>
                      <a:pt x="0" y="698"/>
                    </a:cubicBezTo>
                    <a:lnTo>
                      <a:pt x="0" y="1469"/>
                    </a:lnTo>
                    <a:lnTo>
                      <a:pt x="29507" y="1469"/>
                    </a:lnTo>
                    <a:lnTo>
                      <a:pt x="29507" y="698"/>
                    </a:lnTo>
                    <a:cubicBezTo>
                      <a:pt x="29507" y="312"/>
                      <a:pt x="29126" y="0"/>
                      <a:pt x="2865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" name="Google Shape;133;p4"/>
              <p:cNvSpPr/>
              <p:nvPr/>
            </p:nvSpPr>
            <p:spPr>
              <a:xfrm>
                <a:off x="-47880" y="163440"/>
                <a:ext cx="243000" cy="243360"/>
              </a:xfrm>
              <a:custGeom>
                <a:avLst/>
                <a:gdLst/>
                <a:ahLst/>
                <a:cxnLst/>
                <a:rect l="l" t="t" r="r" b="b"/>
                <a:pathLst>
                  <a:path w="675" h="676" extrusionOk="0">
                    <a:moveTo>
                      <a:pt x="675" y="338"/>
                    </a:moveTo>
                    <a:cubicBezTo>
                      <a:pt x="675" y="525"/>
                      <a:pt x="524" y="676"/>
                      <a:pt x="337" y="676"/>
                    </a:cubicBezTo>
                    <a:cubicBezTo>
                      <a:pt x="151" y="676"/>
                      <a:pt x="0" y="525"/>
                      <a:pt x="0" y="338"/>
                    </a:cubicBezTo>
                    <a:cubicBezTo>
                      <a:pt x="0" y="152"/>
                      <a:pt x="151" y="0"/>
                      <a:pt x="337" y="0"/>
                    </a:cubicBezTo>
                    <a:cubicBezTo>
                      <a:pt x="524" y="0"/>
                      <a:pt x="675" y="152"/>
                      <a:pt x="675" y="338"/>
                    </a:cubicBezTo>
                    <a:close/>
                  </a:path>
                </a:pathLst>
              </a:custGeom>
              <a:solidFill>
                <a:schemeClr val="l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" name="Google Shape;134;p4"/>
              <p:cNvSpPr/>
              <p:nvPr/>
            </p:nvSpPr>
            <p:spPr>
              <a:xfrm>
                <a:off x="327960" y="163440"/>
                <a:ext cx="243000" cy="243360"/>
              </a:xfrm>
              <a:custGeom>
                <a:avLst/>
                <a:gdLst/>
                <a:ahLst/>
                <a:cxnLst/>
                <a:rect l="l" t="t" r="r" b="b"/>
                <a:pathLst>
                  <a:path w="675" h="676" extrusionOk="0">
                    <a:moveTo>
                      <a:pt x="675" y="338"/>
                    </a:moveTo>
                    <a:cubicBezTo>
                      <a:pt x="675" y="525"/>
                      <a:pt x="524" y="676"/>
                      <a:pt x="337" y="676"/>
                    </a:cubicBezTo>
                    <a:cubicBezTo>
                      <a:pt x="151" y="676"/>
                      <a:pt x="0" y="525"/>
                      <a:pt x="0" y="338"/>
                    </a:cubicBezTo>
                    <a:cubicBezTo>
                      <a:pt x="0" y="152"/>
                      <a:pt x="151" y="0"/>
                      <a:pt x="337" y="0"/>
                    </a:cubicBezTo>
                    <a:cubicBezTo>
                      <a:pt x="524" y="0"/>
                      <a:pt x="675" y="152"/>
                      <a:pt x="675" y="338"/>
                    </a:cubicBezTo>
                    <a:close/>
                  </a:path>
                </a:pathLst>
              </a:custGeom>
              <a:solidFill>
                <a:schemeClr val="dk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" name="Google Shape;135;p4"/>
              <p:cNvSpPr/>
              <p:nvPr/>
            </p:nvSpPr>
            <p:spPr>
              <a:xfrm>
                <a:off x="703800" y="163440"/>
                <a:ext cx="243000" cy="243360"/>
              </a:xfrm>
              <a:custGeom>
                <a:avLst/>
                <a:gdLst/>
                <a:ahLst/>
                <a:cxnLst/>
                <a:rect l="l" t="t" r="r" b="b"/>
                <a:pathLst>
                  <a:path w="675" h="676" extrusionOk="0">
                    <a:moveTo>
                      <a:pt x="675" y="338"/>
                    </a:moveTo>
                    <a:cubicBezTo>
                      <a:pt x="675" y="525"/>
                      <a:pt x="524" y="676"/>
                      <a:pt x="337" y="676"/>
                    </a:cubicBezTo>
                    <a:cubicBezTo>
                      <a:pt x="151" y="676"/>
                      <a:pt x="0" y="525"/>
                      <a:pt x="0" y="338"/>
                    </a:cubicBezTo>
                    <a:cubicBezTo>
                      <a:pt x="0" y="152"/>
                      <a:pt x="151" y="0"/>
                      <a:pt x="337" y="0"/>
                    </a:cubicBezTo>
                    <a:cubicBezTo>
                      <a:pt x="524" y="0"/>
                      <a:pt x="675" y="152"/>
                      <a:pt x="675" y="338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36" name="Google Shape;136;p4"/>
          <p:cNvSpPr txBox="1">
            <a:spLocks noGrp="1"/>
          </p:cNvSpPr>
          <p:nvPr>
            <p:ph type="body" idx="1"/>
          </p:nvPr>
        </p:nvSpPr>
        <p:spPr>
          <a:xfrm>
            <a:off x="720000" y="1514050"/>
            <a:ext cx="7704000" cy="30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Darker Grotesque SemiBold"/>
              <a:buChar char="●"/>
              <a:defRPr sz="1200">
                <a:solidFill>
                  <a:srgbClr val="434343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37" name="Google Shape;137;p4"/>
          <p:cNvSpPr txBox="1">
            <a:spLocks noGrp="1"/>
          </p:cNvSpPr>
          <p:nvPr>
            <p:ph type="title"/>
          </p:nvPr>
        </p:nvSpPr>
        <p:spPr>
          <a:xfrm>
            <a:off x="896750" y="941350"/>
            <a:ext cx="73512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" name="Google Shape;139;p5"/>
          <p:cNvGrpSpPr/>
          <p:nvPr/>
        </p:nvGrpSpPr>
        <p:grpSpPr>
          <a:xfrm>
            <a:off x="-199950" y="-327450"/>
            <a:ext cx="9543900" cy="5646000"/>
            <a:chOff x="-199950" y="-251250"/>
            <a:chExt cx="9543900" cy="5646000"/>
          </a:xfrm>
        </p:grpSpPr>
        <p:cxnSp>
          <p:nvCxnSpPr>
            <p:cNvPr id="140" name="Google Shape;140;p5"/>
            <p:cNvCxnSpPr/>
            <p:nvPr/>
          </p:nvCxnSpPr>
          <p:spPr>
            <a:xfrm rot="10800000">
              <a:off x="314625" y="-251250"/>
              <a:ext cx="0" cy="56460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1" name="Google Shape;141;p5"/>
            <p:cNvCxnSpPr/>
            <p:nvPr/>
          </p:nvCxnSpPr>
          <p:spPr>
            <a:xfrm rot="10800000">
              <a:off x="882327" y="-251250"/>
              <a:ext cx="0" cy="56460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2" name="Google Shape;142;p5"/>
            <p:cNvCxnSpPr/>
            <p:nvPr/>
          </p:nvCxnSpPr>
          <p:spPr>
            <a:xfrm rot="10800000">
              <a:off x="1450028" y="-251250"/>
              <a:ext cx="0" cy="56460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3" name="Google Shape;143;p5"/>
            <p:cNvCxnSpPr/>
            <p:nvPr/>
          </p:nvCxnSpPr>
          <p:spPr>
            <a:xfrm rot="10800000">
              <a:off x="2017730" y="-251250"/>
              <a:ext cx="0" cy="56460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4" name="Google Shape;144;p5"/>
            <p:cNvCxnSpPr/>
            <p:nvPr/>
          </p:nvCxnSpPr>
          <p:spPr>
            <a:xfrm rot="10800000">
              <a:off x="2585432" y="-251250"/>
              <a:ext cx="0" cy="56460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5" name="Google Shape;145;p5"/>
            <p:cNvCxnSpPr/>
            <p:nvPr/>
          </p:nvCxnSpPr>
          <p:spPr>
            <a:xfrm rot="10800000">
              <a:off x="3153133" y="-251250"/>
              <a:ext cx="0" cy="56460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6" name="Google Shape;146;p5"/>
            <p:cNvCxnSpPr/>
            <p:nvPr/>
          </p:nvCxnSpPr>
          <p:spPr>
            <a:xfrm rot="10800000">
              <a:off x="3720835" y="-251250"/>
              <a:ext cx="0" cy="56460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7" name="Google Shape;147;p5"/>
            <p:cNvCxnSpPr/>
            <p:nvPr/>
          </p:nvCxnSpPr>
          <p:spPr>
            <a:xfrm rot="10800000">
              <a:off x="4288537" y="-251250"/>
              <a:ext cx="0" cy="56460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" name="Google Shape;148;p5"/>
            <p:cNvCxnSpPr/>
            <p:nvPr/>
          </p:nvCxnSpPr>
          <p:spPr>
            <a:xfrm rot="10800000">
              <a:off x="4856238" y="-251250"/>
              <a:ext cx="0" cy="56460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9" name="Google Shape;149;p5"/>
            <p:cNvCxnSpPr/>
            <p:nvPr/>
          </p:nvCxnSpPr>
          <p:spPr>
            <a:xfrm rot="10800000">
              <a:off x="5423940" y="-251250"/>
              <a:ext cx="0" cy="56460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0" name="Google Shape;150;p5"/>
            <p:cNvCxnSpPr/>
            <p:nvPr/>
          </p:nvCxnSpPr>
          <p:spPr>
            <a:xfrm rot="10800000">
              <a:off x="5991642" y="-251250"/>
              <a:ext cx="0" cy="56460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1" name="Google Shape;151;p5"/>
            <p:cNvCxnSpPr/>
            <p:nvPr/>
          </p:nvCxnSpPr>
          <p:spPr>
            <a:xfrm rot="10800000">
              <a:off x="6559343" y="-251250"/>
              <a:ext cx="0" cy="56460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2" name="Google Shape;152;p5"/>
            <p:cNvCxnSpPr/>
            <p:nvPr/>
          </p:nvCxnSpPr>
          <p:spPr>
            <a:xfrm rot="10800000">
              <a:off x="7127045" y="-251250"/>
              <a:ext cx="0" cy="56460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3" name="Google Shape;153;p5"/>
            <p:cNvCxnSpPr/>
            <p:nvPr/>
          </p:nvCxnSpPr>
          <p:spPr>
            <a:xfrm rot="10800000">
              <a:off x="7694747" y="-251250"/>
              <a:ext cx="0" cy="56460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4" name="Google Shape;154;p5"/>
            <p:cNvCxnSpPr/>
            <p:nvPr/>
          </p:nvCxnSpPr>
          <p:spPr>
            <a:xfrm rot="10800000">
              <a:off x="8262448" y="-251250"/>
              <a:ext cx="0" cy="56460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5" name="Google Shape;155;p5"/>
            <p:cNvCxnSpPr/>
            <p:nvPr/>
          </p:nvCxnSpPr>
          <p:spPr>
            <a:xfrm>
              <a:off x="-199950" y="234113"/>
              <a:ext cx="95439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6" name="Google Shape;156;p5"/>
            <p:cNvCxnSpPr/>
            <p:nvPr/>
          </p:nvCxnSpPr>
          <p:spPr>
            <a:xfrm>
              <a:off x="-199950" y="753635"/>
              <a:ext cx="95439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7" name="Google Shape;157;p5"/>
            <p:cNvCxnSpPr/>
            <p:nvPr/>
          </p:nvCxnSpPr>
          <p:spPr>
            <a:xfrm>
              <a:off x="-199950" y="1273157"/>
              <a:ext cx="95439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8" name="Google Shape;158;p5"/>
            <p:cNvCxnSpPr/>
            <p:nvPr/>
          </p:nvCxnSpPr>
          <p:spPr>
            <a:xfrm>
              <a:off x="-199950" y="1792679"/>
              <a:ext cx="95439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9" name="Google Shape;159;p5"/>
            <p:cNvCxnSpPr/>
            <p:nvPr/>
          </p:nvCxnSpPr>
          <p:spPr>
            <a:xfrm>
              <a:off x="-199950" y="2312201"/>
              <a:ext cx="95439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0" name="Google Shape;160;p5"/>
            <p:cNvCxnSpPr/>
            <p:nvPr/>
          </p:nvCxnSpPr>
          <p:spPr>
            <a:xfrm>
              <a:off x="-199950" y="2831724"/>
              <a:ext cx="95439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1" name="Google Shape;161;p5"/>
            <p:cNvCxnSpPr/>
            <p:nvPr/>
          </p:nvCxnSpPr>
          <p:spPr>
            <a:xfrm>
              <a:off x="-199950" y="3351246"/>
              <a:ext cx="95439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2" name="Google Shape;162;p5"/>
            <p:cNvCxnSpPr/>
            <p:nvPr/>
          </p:nvCxnSpPr>
          <p:spPr>
            <a:xfrm>
              <a:off x="-199950" y="3870768"/>
              <a:ext cx="95439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3" name="Google Shape;163;p5"/>
            <p:cNvCxnSpPr/>
            <p:nvPr/>
          </p:nvCxnSpPr>
          <p:spPr>
            <a:xfrm>
              <a:off x="-199950" y="4390290"/>
              <a:ext cx="95439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4" name="Google Shape;164;p5"/>
            <p:cNvCxnSpPr/>
            <p:nvPr/>
          </p:nvCxnSpPr>
          <p:spPr>
            <a:xfrm>
              <a:off x="-199950" y="4909813"/>
              <a:ext cx="95439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5" name="Google Shape;165;p5"/>
            <p:cNvCxnSpPr/>
            <p:nvPr/>
          </p:nvCxnSpPr>
          <p:spPr>
            <a:xfrm rot="10800000">
              <a:off x="8830150" y="-251250"/>
              <a:ext cx="0" cy="56460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66" name="Google Shape;166;p5"/>
          <p:cNvGrpSpPr/>
          <p:nvPr/>
        </p:nvGrpSpPr>
        <p:grpSpPr>
          <a:xfrm>
            <a:off x="473650" y="274900"/>
            <a:ext cx="8349800" cy="4746124"/>
            <a:chOff x="473650" y="274900"/>
            <a:chExt cx="8349800" cy="4746124"/>
          </a:xfrm>
        </p:grpSpPr>
        <p:grpSp>
          <p:nvGrpSpPr>
            <p:cNvPr id="167" name="Google Shape;167;p5"/>
            <p:cNvGrpSpPr/>
            <p:nvPr/>
          </p:nvGrpSpPr>
          <p:grpSpPr>
            <a:xfrm>
              <a:off x="626050" y="427300"/>
              <a:ext cx="8197400" cy="4593724"/>
              <a:chOff x="-280802" y="20880"/>
              <a:chExt cx="10622522" cy="5952733"/>
            </a:xfrm>
          </p:grpSpPr>
          <p:sp>
            <p:nvSpPr>
              <p:cNvPr id="168" name="Google Shape;168;p5"/>
              <p:cNvSpPr/>
              <p:nvPr/>
            </p:nvSpPr>
            <p:spPr>
              <a:xfrm>
                <a:off x="-280802" y="549713"/>
                <a:ext cx="10622520" cy="5423901"/>
              </a:xfrm>
              <a:custGeom>
                <a:avLst/>
                <a:gdLst/>
                <a:ahLst/>
                <a:cxnLst/>
                <a:rect l="l" t="t" r="r" b="b"/>
                <a:pathLst>
                  <a:path w="29507" h="14157" extrusionOk="0">
                    <a:moveTo>
                      <a:pt x="0" y="14157"/>
                    </a:moveTo>
                    <a:lnTo>
                      <a:pt x="29507" y="14157"/>
                    </a:lnTo>
                    <a:lnTo>
                      <a:pt x="29507" y="0"/>
                    </a:lnTo>
                    <a:lnTo>
                      <a:pt x="0" y="0"/>
                    </a:lnTo>
                    <a:lnTo>
                      <a:pt x="0" y="14157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" name="Google Shape;169;p5"/>
              <p:cNvSpPr/>
              <p:nvPr/>
            </p:nvSpPr>
            <p:spPr>
              <a:xfrm>
                <a:off x="-280800" y="20880"/>
                <a:ext cx="10622520" cy="528840"/>
              </a:xfrm>
              <a:custGeom>
                <a:avLst/>
                <a:gdLst/>
                <a:ahLst/>
                <a:cxnLst/>
                <a:rect l="l" t="t" r="r" b="b"/>
                <a:pathLst>
                  <a:path w="29507" h="1469" extrusionOk="0">
                    <a:moveTo>
                      <a:pt x="28655" y="0"/>
                    </a:moveTo>
                    <a:lnTo>
                      <a:pt x="851" y="0"/>
                    </a:lnTo>
                    <a:cubicBezTo>
                      <a:pt x="381" y="0"/>
                      <a:pt x="0" y="312"/>
                      <a:pt x="0" y="698"/>
                    </a:cubicBezTo>
                    <a:lnTo>
                      <a:pt x="0" y="1469"/>
                    </a:lnTo>
                    <a:lnTo>
                      <a:pt x="29507" y="1469"/>
                    </a:lnTo>
                    <a:lnTo>
                      <a:pt x="29507" y="698"/>
                    </a:lnTo>
                    <a:cubicBezTo>
                      <a:pt x="29507" y="312"/>
                      <a:pt x="29126" y="0"/>
                      <a:pt x="2865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" name="Google Shape;170;p5"/>
              <p:cNvSpPr/>
              <p:nvPr/>
            </p:nvSpPr>
            <p:spPr>
              <a:xfrm>
                <a:off x="-47880" y="163440"/>
                <a:ext cx="243000" cy="243360"/>
              </a:xfrm>
              <a:custGeom>
                <a:avLst/>
                <a:gdLst/>
                <a:ahLst/>
                <a:cxnLst/>
                <a:rect l="l" t="t" r="r" b="b"/>
                <a:pathLst>
                  <a:path w="675" h="676" extrusionOk="0">
                    <a:moveTo>
                      <a:pt x="675" y="338"/>
                    </a:moveTo>
                    <a:cubicBezTo>
                      <a:pt x="675" y="525"/>
                      <a:pt x="524" y="676"/>
                      <a:pt x="337" y="676"/>
                    </a:cubicBezTo>
                    <a:cubicBezTo>
                      <a:pt x="151" y="676"/>
                      <a:pt x="0" y="525"/>
                      <a:pt x="0" y="338"/>
                    </a:cubicBezTo>
                    <a:cubicBezTo>
                      <a:pt x="0" y="152"/>
                      <a:pt x="151" y="0"/>
                      <a:pt x="337" y="0"/>
                    </a:cubicBezTo>
                    <a:cubicBezTo>
                      <a:pt x="524" y="0"/>
                      <a:pt x="675" y="152"/>
                      <a:pt x="675" y="338"/>
                    </a:cubicBezTo>
                    <a:close/>
                  </a:path>
                </a:pathLst>
              </a:custGeom>
              <a:solidFill>
                <a:schemeClr val="l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1" name="Google Shape;171;p5"/>
              <p:cNvSpPr/>
              <p:nvPr/>
            </p:nvSpPr>
            <p:spPr>
              <a:xfrm>
                <a:off x="327960" y="163440"/>
                <a:ext cx="243000" cy="243360"/>
              </a:xfrm>
              <a:custGeom>
                <a:avLst/>
                <a:gdLst/>
                <a:ahLst/>
                <a:cxnLst/>
                <a:rect l="l" t="t" r="r" b="b"/>
                <a:pathLst>
                  <a:path w="675" h="676" extrusionOk="0">
                    <a:moveTo>
                      <a:pt x="675" y="338"/>
                    </a:moveTo>
                    <a:cubicBezTo>
                      <a:pt x="675" y="525"/>
                      <a:pt x="524" y="676"/>
                      <a:pt x="337" y="676"/>
                    </a:cubicBezTo>
                    <a:cubicBezTo>
                      <a:pt x="151" y="676"/>
                      <a:pt x="0" y="525"/>
                      <a:pt x="0" y="338"/>
                    </a:cubicBezTo>
                    <a:cubicBezTo>
                      <a:pt x="0" y="152"/>
                      <a:pt x="151" y="0"/>
                      <a:pt x="337" y="0"/>
                    </a:cubicBezTo>
                    <a:cubicBezTo>
                      <a:pt x="524" y="0"/>
                      <a:pt x="675" y="152"/>
                      <a:pt x="675" y="338"/>
                    </a:cubicBezTo>
                    <a:close/>
                  </a:path>
                </a:pathLst>
              </a:custGeom>
              <a:solidFill>
                <a:schemeClr val="dk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" name="Google Shape;172;p5"/>
              <p:cNvSpPr/>
              <p:nvPr/>
            </p:nvSpPr>
            <p:spPr>
              <a:xfrm>
                <a:off x="703800" y="163440"/>
                <a:ext cx="243000" cy="243360"/>
              </a:xfrm>
              <a:custGeom>
                <a:avLst/>
                <a:gdLst/>
                <a:ahLst/>
                <a:cxnLst/>
                <a:rect l="l" t="t" r="r" b="b"/>
                <a:pathLst>
                  <a:path w="675" h="676" extrusionOk="0">
                    <a:moveTo>
                      <a:pt x="675" y="338"/>
                    </a:moveTo>
                    <a:cubicBezTo>
                      <a:pt x="675" y="525"/>
                      <a:pt x="524" y="676"/>
                      <a:pt x="337" y="676"/>
                    </a:cubicBezTo>
                    <a:cubicBezTo>
                      <a:pt x="151" y="676"/>
                      <a:pt x="0" y="525"/>
                      <a:pt x="0" y="338"/>
                    </a:cubicBezTo>
                    <a:cubicBezTo>
                      <a:pt x="0" y="152"/>
                      <a:pt x="151" y="0"/>
                      <a:pt x="337" y="0"/>
                    </a:cubicBezTo>
                    <a:cubicBezTo>
                      <a:pt x="524" y="0"/>
                      <a:pt x="675" y="152"/>
                      <a:pt x="675" y="338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3" name="Google Shape;173;p5"/>
            <p:cNvGrpSpPr/>
            <p:nvPr/>
          </p:nvGrpSpPr>
          <p:grpSpPr>
            <a:xfrm>
              <a:off x="473650" y="274900"/>
              <a:ext cx="8197400" cy="4593724"/>
              <a:chOff x="-280802" y="20880"/>
              <a:chExt cx="10622522" cy="5952733"/>
            </a:xfrm>
          </p:grpSpPr>
          <p:sp>
            <p:nvSpPr>
              <p:cNvPr id="174" name="Google Shape;174;p5"/>
              <p:cNvSpPr/>
              <p:nvPr/>
            </p:nvSpPr>
            <p:spPr>
              <a:xfrm>
                <a:off x="-280802" y="549713"/>
                <a:ext cx="10622520" cy="5423901"/>
              </a:xfrm>
              <a:custGeom>
                <a:avLst/>
                <a:gdLst/>
                <a:ahLst/>
                <a:cxnLst/>
                <a:rect l="l" t="t" r="r" b="b"/>
                <a:pathLst>
                  <a:path w="29507" h="14157" extrusionOk="0">
                    <a:moveTo>
                      <a:pt x="0" y="14157"/>
                    </a:moveTo>
                    <a:lnTo>
                      <a:pt x="29507" y="14157"/>
                    </a:lnTo>
                    <a:lnTo>
                      <a:pt x="29507" y="0"/>
                    </a:lnTo>
                    <a:lnTo>
                      <a:pt x="0" y="0"/>
                    </a:lnTo>
                    <a:lnTo>
                      <a:pt x="0" y="14157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5" name="Google Shape;175;p5"/>
              <p:cNvSpPr/>
              <p:nvPr/>
            </p:nvSpPr>
            <p:spPr>
              <a:xfrm>
                <a:off x="-280800" y="20880"/>
                <a:ext cx="10622520" cy="528840"/>
              </a:xfrm>
              <a:custGeom>
                <a:avLst/>
                <a:gdLst/>
                <a:ahLst/>
                <a:cxnLst/>
                <a:rect l="l" t="t" r="r" b="b"/>
                <a:pathLst>
                  <a:path w="29507" h="1469" extrusionOk="0">
                    <a:moveTo>
                      <a:pt x="28655" y="0"/>
                    </a:moveTo>
                    <a:lnTo>
                      <a:pt x="851" y="0"/>
                    </a:lnTo>
                    <a:cubicBezTo>
                      <a:pt x="381" y="0"/>
                      <a:pt x="0" y="312"/>
                      <a:pt x="0" y="698"/>
                    </a:cubicBezTo>
                    <a:lnTo>
                      <a:pt x="0" y="1469"/>
                    </a:lnTo>
                    <a:lnTo>
                      <a:pt x="29507" y="1469"/>
                    </a:lnTo>
                    <a:lnTo>
                      <a:pt x="29507" y="698"/>
                    </a:lnTo>
                    <a:cubicBezTo>
                      <a:pt x="29507" y="312"/>
                      <a:pt x="29126" y="0"/>
                      <a:pt x="2865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6" name="Google Shape;176;p5"/>
              <p:cNvSpPr/>
              <p:nvPr/>
            </p:nvSpPr>
            <p:spPr>
              <a:xfrm>
                <a:off x="-47880" y="163440"/>
                <a:ext cx="243000" cy="243360"/>
              </a:xfrm>
              <a:custGeom>
                <a:avLst/>
                <a:gdLst/>
                <a:ahLst/>
                <a:cxnLst/>
                <a:rect l="l" t="t" r="r" b="b"/>
                <a:pathLst>
                  <a:path w="675" h="676" extrusionOk="0">
                    <a:moveTo>
                      <a:pt x="675" y="338"/>
                    </a:moveTo>
                    <a:cubicBezTo>
                      <a:pt x="675" y="525"/>
                      <a:pt x="524" y="676"/>
                      <a:pt x="337" y="676"/>
                    </a:cubicBezTo>
                    <a:cubicBezTo>
                      <a:pt x="151" y="676"/>
                      <a:pt x="0" y="525"/>
                      <a:pt x="0" y="338"/>
                    </a:cubicBezTo>
                    <a:cubicBezTo>
                      <a:pt x="0" y="152"/>
                      <a:pt x="151" y="0"/>
                      <a:pt x="337" y="0"/>
                    </a:cubicBezTo>
                    <a:cubicBezTo>
                      <a:pt x="524" y="0"/>
                      <a:pt x="675" y="152"/>
                      <a:pt x="675" y="338"/>
                    </a:cubicBezTo>
                    <a:close/>
                  </a:path>
                </a:pathLst>
              </a:custGeom>
              <a:solidFill>
                <a:schemeClr val="l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7" name="Google Shape;177;p5"/>
              <p:cNvSpPr/>
              <p:nvPr/>
            </p:nvSpPr>
            <p:spPr>
              <a:xfrm>
                <a:off x="327960" y="163440"/>
                <a:ext cx="243000" cy="243360"/>
              </a:xfrm>
              <a:custGeom>
                <a:avLst/>
                <a:gdLst/>
                <a:ahLst/>
                <a:cxnLst/>
                <a:rect l="l" t="t" r="r" b="b"/>
                <a:pathLst>
                  <a:path w="675" h="676" extrusionOk="0">
                    <a:moveTo>
                      <a:pt x="675" y="338"/>
                    </a:moveTo>
                    <a:cubicBezTo>
                      <a:pt x="675" y="525"/>
                      <a:pt x="524" y="676"/>
                      <a:pt x="337" y="676"/>
                    </a:cubicBezTo>
                    <a:cubicBezTo>
                      <a:pt x="151" y="676"/>
                      <a:pt x="0" y="525"/>
                      <a:pt x="0" y="338"/>
                    </a:cubicBezTo>
                    <a:cubicBezTo>
                      <a:pt x="0" y="152"/>
                      <a:pt x="151" y="0"/>
                      <a:pt x="337" y="0"/>
                    </a:cubicBezTo>
                    <a:cubicBezTo>
                      <a:pt x="524" y="0"/>
                      <a:pt x="675" y="152"/>
                      <a:pt x="675" y="338"/>
                    </a:cubicBezTo>
                    <a:close/>
                  </a:path>
                </a:pathLst>
              </a:custGeom>
              <a:solidFill>
                <a:schemeClr val="dk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8" name="Google Shape;178;p5"/>
              <p:cNvSpPr/>
              <p:nvPr/>
            </p:nvSpPr>
            <p:spPr>
              <a:xfrm>
                <a:off x="703800" y="163440"/>
                <a:ext cx="243000" cy="243360"/>
              </a:xfrm>
              <a:custGeom>
                <a:avLst/>
                <a:gdLst/>
                <a:ahLst/>
                <a:cxnLst/>
                <a:rect l="l" t="t" r="r" b="b"/>
                <a:pathLst>
                  <a:path w="675" h="676" extrusionOk="0">
                    <a:moveTo>
                      <a:pt x="675" y="338"/>
                    </a:moveTo>
                    <a:cubicBezTo>
                      <a:pt x="675" y="525"/>
                      <a:pt x="524" y="676"/>
                      <a:pt x="337" y="676"/>
                    </a:cubicBezTo>
                    <a:cubicBezTo>
                      <a:pt x="151" y="676"/>
                      <a:pt x="0" y="525"/>
                      <a:pt x="0" y="338"/>
                    </a:cubicBezTo>
                    <a:cubicBezTo>
                      <a:pt x="0" y="152"/>
                      <a:pt x="151" y="0"/>
                      <a:pt x="337" y="0"/>
                    </a:cubicBezTo>
                    <a:cubicBezTo>
                      <a:pt x="524" y="0"/>
                      <a:pt x="675" y="152"/>
                      <a:pt x="675" y="338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79" name="Google Shape;179;p5"/>
          <p:cNvSpPr txBox="1">
            <a:spLocks noGrp="1"/>
          </p:cNvSpPr>
          <p:nvPr>
            <p:ph type="subTitle" idx="1"/>
          </p:nvPr>
        </p:nvSpPr>
        <p:spPr>
          <a:xfrm>
            <a:off x="1290750" y="2873142"/>
            <a:ext cx="2907600" cy="42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latin typeface="Days One"/>
                <a:ea typeface="Days One"/>
                <a:cs typeface="Days One"/>
                <a:sym typeface="Days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80" name="Google Shape;180;p5"/>
          <p:cNvSpPr txBox="1">
            <a:spLocks noGrp="1"/>
          </p:cNvSpPr>
          <p:nvPr>
            <p:ph type="subTitle" idx="2"/>
          </p:nvPr>
        </p:nvSpPr>
        <p:spPr>
          <a:xfrm>
            <a:off x="4945625" y="2873142"/>
            <a:ext cx="2907600" cy="42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latin typeface="Days One"/>
                <a:ea typeface="Days One"/>
                <a:cs typeface="Days One"/>
                <a:sym typeface="Days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81" name="Google Shape;181;p5"/>
          <p:cNvSpPr txBox="1">
            <a:spLocks noGrp="1"/>
          </p:cNvSpPr>
          <p:nvPr>
            <p:ph type="subTitle" idx="3"/>
          </p:nvPr>
        </p:nvSpPr>
        <p:spPr>
          <a:xfrm>
            <a:off x="1290750" y="3182195"/>
            <a:ext cx="2907600" cy="107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2" name="Google Shape;182;p5"/>
          <p:cNvSpPr txBox="1">
            <a:spLocks noGrp="1"/>
          </p:cNvSpPr>
          <p:nvPr>
            <p:ph type="subTitle" idx="4"/>
          </p:nvPr>
        </p:nvSpPr>
        <p:spPr>
          <a:xfrm>
            <a:off x="4945625" y="3182195"/>
            <a:ext cx="2907600" cy="107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5"/>
          <p:cNvSpPr txBox="1">
            <a:spLocks noGrp="1"/>
          </p:cNvSpPr>
          <p:nvPr>
            <p:ph type="title"/>
          </p:nvPr>
        </p:nvSpPr>
        <p:spPr>
          <a:xfrm>
            <a:off x="896750" y="941350"/>
            <a:ext cx="73512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5" name="Google Shape;185;p6"/>
          <p:cNvGrpSpPr/>
          <p:nvPr/>
        </p:nvGrpSpPr>
        <p:grpSpPr>
          <a:xfrm>
            <a:off x="-199950" y="-327450"/>
            <a:ext cx="9543900" cy="5646000"/>
            <a:chOff x="-199950" y="-251250"/>
            <a:chExt cx="9543900" cy="5646000"/>
          </a:xfrm>
        </p:grpSpPr>
        <p:cxnSp>
          <p:nvCxnSpPr>
            <p:cNvPr id="186" name="Google Shape;186;p6"/>
            <p:cNvCxnSpPr/>
            <p:nvPr/>
          </p:nvCxnSpPr>
          <p:spPr>
            <a:xfrm rot="10800000">
              <a:off x="314625" y="-251250"/>
              <a:ext cx="0" cy="56460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7" name="Google Shape;187;p6"/>
            <p:cNvCxnSpPr/>
            <p:nvPr/>
          </p:nvCxnSpPr>
          <p:spPr>
            <a:xfrm rot="10800000">
              <a:off x="882327" y="-251250"/>
              <a:ext cx="0" cy="56460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8" name="Google Shape;188;p6"/>
            <p:cNvCxnSpPr/>
            <p:nvPr/>
          </p:nvCxnSpPr>
          <p:spPr>
            <a:xfrm rot="10800000">
              <a:off x="1450028" y="-251250"/>
              <a:ext cx="0" cy="56460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9" name="Google Shape;189;p6"/>
            <p:cNvCxnSpPr/>
            <p:nvPr/>
          </p:nvCxnSpPr>
          <p:spPr>
            <a:xfrm rot="10800000">
              <a:off x="2017730" y="-251250"/>
              <a:ext cx="0" cy="56460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0" name="Google Shape;190;p6"/>
            <p:cNvCxnSpPr/>
            <p:nvPr/>
          </p:nvCxnSpPr>
          <p:spPr>
            <a:xfrm rot="10800000">
              <a:off x="2585432" y="-251250"/>
              <a:ext cx="0" cy="56460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1" name="Google Shape;191;p6"/>
            <p:cNvCxnSpPr/>
            <p:nvPr/>
          </p:nvCxnSpPr>
          <p:spPr>
            <a:xfrm rot="10800000">
              <a:off x="3153133" y="-251250"/>
              <a:ext cx="0" cy="56460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2" name="Google Shape;192;p6"/>
            <p:cNvCxnSpPr/>
            <p:nvPr/>
          </p:nvCxnSpPr>
          <p:spPr>
            <a:xfrm rot="10800000">
              <a:off x="3720835" y="-251250"/>
              <a:ext cx="0" cy="56460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3" name="Google Shape;193;p6"/>
            <p:cNvCxnSpPr/>
            <p:nvPr/>
          </p:nvCxnSpPr>
          <p:spPr>
            <a:xfrm rot="10800000">
              <a:off x="4288537" y="-251250"/>
              <a:ext cx="0" cy="56460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4" name="Google Shape;194;p6"/>
            <p:cNvCxnSpPr/>
            <p:nvPr/>
          </p:nvCxnSpPr>
          <p:spPr>
            <a:xfrm rot="10800000">
              <a:off x="4856238" y="-251250"/>
              <a:ext cx="0" cy="56460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5" name="Google Shape;195;p6"/>
            <p:cNvCxnSpPr/>
            <p:nvPr/>
          </p:nvCxnSpPr>
          <p:spPr>
            <a:xfrm rot="10800000">
              <a:off x="5423940" y="-251250"/>
              <a:ext cx="0" cy="56460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6" name="Google Shape;196;p6"/>
            <p:cNvCxnSpPr/>
            <p:nvPr/>
          </p:nvCxnSpPr>
          <p:spPr>
            <a:xfrm rot="10800000">
              <a:off x="5991642" y="-251250"/>
              <a:ext cx="0" cy="56460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7" name="Google Shape;197;p6"/>
            <p:cNvCxnSpPr/>
            <p:nvPr/>
          </p:nvCxnSpPr>
          <p:spPr>
            <a:xfrm rot="10800000">
              <a:off x="6559343" y="-251250"/>
              <a:ext cx="0" cy="56460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8" name="Google Shape;198;p6"/>
            <p:cNvCxnSpPr/>
            <p:nvPr/>
          </p:nvCxnSpPr>
          <p:spPr>
            <a:xfrm rot="10800000">
              <a:off x="7127045" y="-251250"/>
              <a:ext cx="0" cy="56460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9" name="Google Shape;199;p6"/>
            <p:cNvCxnSpPr/>
            <p:nvPr/>
          </p:nvCxnSpPr>
          <p:spPr>
            <a:xfrm rot="10800000">
              <a:off x="7694747" y="-251250"/>
              <a:ext cx="0" cy="56460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0" name="Google Shape;200;p6"/>
            <p:cNvCxnSpPr/>
            <p:nvPr/>
          </p:nvCxnSpPr>
          <p:spPr>
            <a:xfrm rot="10800000">
              <a:off x="8262448" y="-251250"/>
              <a:ext cx="0" cy="56460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1" name="Google Shape;201;p6"/>
            <p:cNvCxnSpPr/>
            <p:nvPr/>
          </p:nvCxnSpPr>
          <p:spPr>
            <a:xfrm>
              <a:off x="-199950" y="234113"/>
              <a:ext cx="95439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2" name="Google Shape;202;p6"/>
            <p:cNvCxnSpPr/>
            <p:nvPr/>
          </p:nvCxnSpPr>
          <p:spPr>
            <a:xfrm>
              <a:off x="-199950" y="753635"/>
              <a:ext cx="95439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3" name="Google Shape;203;p6"/>
            <p:cNvCxnSpPr/>
            <p:nvPr/>
          </p:nvCxnSpPr>
          <p:spPr>
            <a:xfrm>
              <a:off x="-199950" y="1273157"/>
              <a:ext cx="95439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4" name="Google Shape;204;p6"/>
            <p:cNvCxnSpPr/>
            <p:nvPr/>
          </p:nvCxnSpPr>
          <p:spPr>
            <a:xfrm>
              <a:off x="-199950" y="1792679"/>
              <a:ext cx="95439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5" name="Google Shape;205;p6"/>
            <p:cNvCxnSpPr/>
            <p:nvPr/>
          </p:nvCxnSpPr>
          <p:spPr>
            <a:xfrm>
              <a:off x="-199950" y="2312201"/>
              <a:ext cx="95439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6" name="Google Shape;206;p6"/>
            <p:cNvCxnSpPr/>
            <p:nvPr/>
          </p:nvCxnSpPr>
          <p:spPr>
            <a:xfrm>
              <a:off x="-199950" y="2831724"/>
              <a:ext cx="95439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7" name="Google Shape;207;p6"/>
            <p:cNvCxnSpPr/>
            <p:nvPr/>
          </p:nvCxnSpPr>
          <p:spPr>
            <a:xfrm>
              <a:off x="-199950" y="3351246"/>
              <a:ext cx="95439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8" name="Google Shape;208;p6"/>
            <p:cNvCxnSpPr/>
            <p:nvPr/>
          </p:nvCxnSpPr>
          <p:spPr>
            <a:xfrm>
              <a:off x="-199950" y="3870768"/>
              <a:ext cx="95439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9" name="Google Shape;209;p6"/>
            <p:cNvCxnSpPr/>
            <p:nvPr/>
          </p:nvCxnSpPr>
          <p:spPr>
            <a:xfrm>
              <a:off x="-199950" y="4390290"/>
              <a:ext cx="95439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0" name="Google Shape;210;p6"/>
            <p:cNvCxnSpPr/>
            <p:nvPr/>
          </p:nvCxnSpPr>
          <p:spPr>
            <a:xfrm>
              <a:off x="-199950" y="4909813"/>
              <a:ext cx="95439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1" name="Google Shape;211;p6"/>
            <p:cNvCxnSpPr/>
            <p:nvPr/>
          </p:nvCxnSpPr>
          <p:spPr>
            <a:xfrm rot="10800000">
              <a:off x="8830150" y="-251250"/>
              <a:ext cx="0" cy="56460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12" name="Google Shape;212;p6"/>
          <p:cNvGrpSpPr/>
          <p:nvPr/>
        </p:nvGrpSpPr>
        <p:grpSpPr>
          <a:xfrm>
            <a:off x="473650" y="274900"/>
            <a:ext cx="8349800" cy="4746124"/>
            <a:chOff x="473650" y="274900"/>
            <a:chExt cx="8349800" cy="4746124"/>
          </a:xfrm>
        </p:grpSpPr>
        <p:grpSp>
          <p:nvGrpSpPr>
            <p:cNvPr id="213" name="Google Shape;213;p6"/>
            <p:cNvGrpSpPr/>
            <p:nvPr/>
          </p:nvGrpSpPr>
          <p:grpSpPr>
            <a:xfrm>
              <a:off x="626050" y="427300"/>
              <a:ext cx="8197400" cy="4593724"/>
              <a:chOff x="-280802" y="20880"/>
              <a:chExt cx="10622522" cy="5952733"/>
            </a:xfrm>
          </p:grpSpPr>
          <p:sp>
            <p:nvSpPr>
              <p:cNvPr id="214" name="Google Shape;214;p6"/>
              <p:cNvSpPr/>
              <p:nvPr/>
            </p:nvSpPr>
            <p:spPr>
              <a:xfrm>
                <a:off x="-280802" y="549713"/>
                <a:ext cx="10622520" cy="5423901"/>
              </a:xfrm>
              <a:custGeom>
                <a:avLst/>
                <a:gdLst/>
                <a:ahLst/>
                <a:cxnLst/>
                <a:rect l="l" t="t" r="r" b="b"/>
                <a:pathLst>
                  <a:path w="29507" h="14157" extrusionOk="0">
                    <a:moveTo>
                      <a:pt x="0" y="14157"/>
                    </a:moveTo>
                    <a:lnTo>
                      <a:pt x="29507" y="14157"/>
                    </a:lnTo>
                    <a:lnTo>
                      <a:pt x="29507" y="0"/>
                    </a:lnTo>
                    <a:lnTo>
                      <a:pt x="0" y="0"/>
                    </a:lnTo>
                    <a:lnTo>
                      <a:pt x="0" y="14157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5" name="Google Shape;215;p6"/>
              <p:cNvSpPr/>
              <p:nvPr/>
            </p:nvSpPr>
            <p:spPr>
              <a:xfrm>
                <a:off x="-280800" y="20880"/>
                <a:ext cx="10622520" cy="528840"/>
              </a:xfrm>
              <a:custGeom>
                <a:avLst/>
                <a:gdLst/>
                <a:ahLst/>
                <a:cxnLst/>
                <a:rect l="l" t="t" r="r" b="b"/>
                <a:pathLst>
                  <a:path w="29507" h="1469" extrusionOk="0">
                    <a:moveTo>
                      <a:pt x="28655" y="0"/>
                    </a:moveTo>
                    <a:lnTo>
                      <a:pt x="851" y="0"/>
                    </a:lnTo>
                    <a:cubicBezTo>
                      <a:pt x="381" y="0"/>
                      <a:pt x="0" y="312"/>
                      <a:pt x="0" y="698"/>
                    </a:cubicBezTo>
                    <a:lnTo>
                      <a:pt x="0" y="1469"/>
                    </a:lnTo>
                    <a:lnTo>
                      <a:pt x="29507" y="1469"/>
                    </a:lnTo>
                    <a:lnTo>
                      <a:pt x="29507" y="698"/>
                    </a:lnTo>
                    <a:cubicBezTo>
                      <a:pt x="29507" y="312"/>
                      <a:pt x="29126" y="0"/>
                      <a:pt x="2865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6" name="Google Shape;216;p6"/>
              <p:cNvSpPr/>
              <p:nvPr/>
            </p:nvSpPr>
            <p:spPr>
              <a:xfrm>
                <a:off x="-47880" y="163440"/>
                <a:ext cx="243000" cy="243360"/>
              </a:xfrm>
              <a:custGeom>
                <a:avLst/>
                <a:gdLst/>
                <a:ahLst/>
                <a:cxnLst/>
                <a:rect l="l" t="t" r="r" b="b"/>
                <a:pathLst>
                  <a:path w="675" h="676" extrusionOk="0">
                    <a:moveTo>
                      <a:pt x="675" y="338"/>
                    </a:moveTo>
                    <a:cubicBezTo>
                      <a:pt x="675" y="525"/>
                      <a:pt x="524" y="676"/>
                      <a:pt x="337" y="676"/>
                    </a:cubicBezTo>
                    <a:cubicBezTo>
                      <a:pt x="151" y="676"/>
                      <a:pt x="0" y="525"/>
                      <a:pt x="0" y="338"/>
                    </a:cubicBezTo>
                    <a:cubicBezTo>
                      <a:pt x="0" y="152"/>
                      <a:pt x="151" y="0"/>
                      <a:pt x="337" y="0"/>
                    </a:cubicBezTo>
                    <a:cubicBezTo>
                      <a:pt x="524" y="0"/>
                      <a:pt x="675" y="152"/>
                      <a:pt x="675" y="338"/>
                    </a:cubicBezTo>
                    <a:close/>
                  </a:path>
                </a:pathLst>
              </a:custGeom>
              <a:solidFill>
                <a:schemeClr val="l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7" name="Google Shape;217;p6"/>
              <p:cNvSpPr/>
              <p:nvPr/>
            </p:nvSpPr>
            <p:spPr>
              <a:xfrm>
                <a:off x="327960" y="163440"/>
                <a:ext cx="243000" cy="243360"/>
              </a:xfrm>
              <a:custGeom>
                <a:avLst/>
                <a:gdLst/>
                <a:ahLst/>
                <a:cxnLst/>
                <a:rect l="l" t="t" r="r" b="b"/>
                <a:pathLst>
                  <a:path w="675" h="676" extrusionOk="0">
                    <a:moveTo>
                      <a:pt x="675" y="338"/>
                    </a:moveTo>
                    <a:cubicBezTo>
                      <a:pt x="675" y="525"/>
                      <a:pt x="524" y="676"/>
                      <a:pt x="337" y="676"/>
                    </a:cubicBezTo>
                    <a:cubicBezTo>
                      <a:pt x="151" y="676"/>
                      <a:pt x="0" y="525"/>
                      <a:pt x="0" y="338"/>
                    </a:cubicBezTo>
                    <a:cubicBezTo>
                      <a:pt x="0" y="152"/>
                      <a:pt x="151" y="0"/>
                      <a:pt x="337" y="0"/>
                    </a:cubicBezTo>
                    <a:cubicBezTo>
                      <a:pt x="524" y="0"/>
                      <a:pt x="675" y="152"/>
                      <a:pt x="675" y="338"/>
                    </a:cubicBezTo>
                    <a:close/>
                  </a:path>
                </a:pathLst>
              </a:custGeom>
              <a:solidFill>
                <a:schemeClr val="dk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8" name="Google Shape;218;p6"/>
              <p:cNvSpPr/>
              <p:nvPr/>
            </p:nvSpPr>
            <p:spPr>
              <a:xfrm>
                <a:off x="703800" y="163440"/>
                <a:ext cx="243000" cy="243360"/>
              </a:xfrm>
              <a:custGeom>
                <a:avLst/>
                <a:gdLst/>
                <a:ahLst/>
                <a:cxnLst/>
                <a:rect l="l" t="t" r="r" b="b"/>
                <a:pathLst>
                  <a:path w="675" h="676" extrusionOk="0">
                    <a:moveTo>
                      <a:pt x="675" y="338"/>
                    </a:moveTo>
                    <a:cubicBezTo>
                      <a:pt x="675" y="525"/>
                      <a:pt x="524" y="676"/>
                      <a:pt x="337" y="676"/>
                    </a:cubicBezTo>
                    <a:cubicBezTo>
                      <a:pt x="151" y="676"/>
                      <a:pt x="0" y="525"/>
                      <a:pt x="0" y="338"/>
                    </a:cubicBezTo>
                    <a:cubicBezTo>
                      <a:pt x="0" y="152"/>
                      <a:pt x="151" y="0"/>
                      <a:pt x="337" y="0"/>
                    </a:cubicBezTo>
                    <a:cubicBezTo>
                      <a:pt x="524" y="0"/>
                      <a:pt x="675" y="152"/>
                      <a:pt x="675" y="338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19" name="Google Shape;219;p6"/>
            <p:cNvGrpSpPr/>
            <p:nvPr/>
          </p:nvGrpSpPr>
          <p:grpSpPr>
            <a:xfrm>
              <a:off x="473650" y="274900"/>
              <a:ext cx="8197400" cy="4593724"/>
              <a:chOff x="-280802" y="20880"/>
              <a:chExt cx="10622522" cy="5952733"/>
            </a:xfrm>
          </p:grpSpPr>
          <p:sp>
            <p:nvSpPr>
              <p:cNvPr id="220" name="Google Shape;220;p6"/>
              <p:cNvSpPr/>
              <p:nvPr/>
            </p:nvSpPr>
            <p:spPr>
              <a:xfrm>
                <a:off x="-280802" y="549713"/>
                <a:ext cx="10622520" cy="5423901"/>
              </a:xfrm>
              <a:custGeom>
                <a:avLst/>
                <a:gdLst/>
                <a:ahLst/>
                <a:cxnLst/>
                <a:rect l="l" t="t" r="r" b="b"/>
                <a:pathLst>
                  <a:path w="29507" h="14157" extrusionOk="0">
                    <a:moveTo>
                      <a:pt x="0" y="14157"/>
                    </a:moveTo>
                    <a:lnTo>
                      <a:pt x="29507" y="14157"/>
                    </a:lnTo>
                    <a:lnTo>
                      <a:pt x="29507" y="0"/>
                    </a:lnTo>
                    <a:lnTo>
                      <a:pt x="0" y="0"/>
                    </a:lnTo>
                    <a:lnTo>
                      <a:pt x="0" y="14157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1" name="Google Shape;221;p6"/>
              <p:cNvSpPr/>
              <p:nvPr/>
            </p:nvSpPr>
            <p:spPr>
              <a:xfrm>
                <a:off x="-280800" y="20880"/>
                <a:ext cx="10622520" cy="528840"/>
              </a:xfrm>
              <a:custGeom>
                <a:avLst/>
                <a:gdLst/>
                <a:ahLst/>
                <a:cxnLst/>
                <a:rect l="l" t="t" r="r" b="b"/>
                <a:pathLst>
                  <a:path w="29507" h="1469" extrusionOk="0">
                    <a:moveTo>
                      <a:pt x="28655" y="0"/>
                    </a:moveTo>
                    <a:lnTo>
                      <a:pt x="851" y="0"/>
                    </a:lnTo>
                    <a:cubicBezTo>
                      <a:pt x="381" y="0"/>
                      <a:pt x="0" y="312"/>
                      <a:pt x="0" y="698"/>
                    </a:cubicBezTo>
                    <a:lnTo>
                      <a:pt x="0" y="1469"/>
                    </a:lnTo>
                    <a:lnTo>
                      <a:pt x="29507" y="1469"/>
                    </a:lnTo>
                    <a:lnTo>
                      <a:pt x="29507" y="698"/>
                    </a:lnTo>
                    <a:cubicBezTo>
                      <a:pt x="29507" y="312"/>
                      <a:pt x="29126" y="0"/>
                      <a:pt x="2865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2" name="Google Shape;222;p6"/>
              <p:cNvSpPr/>
              <p:nvPr/>
            </p:nvSpPr>
            <p:spPr>
              <a:xfrm>
                <a:off x="-47880" y="163440"/>
                <a:ext cx="243000" cy="243360"/>
              </a:xfrm>
              <a:custGeom>
                <a:avLst/>
                <a:gdLst/>
                <a:ahLst/>
                <a:cxnLst/>
                <a:rect l="l" t="t" r="r" b="b"/>
                <a:pathLst>
                  <a:path w="675" h="676" extrusionOk="0">
                    <a:moveTo>
                      <a:pt x="675" y="338"/>
                    </a:moveTo>
                    <a:cubicBezTo>
                      <a:pt x="675" y="525"/>
                      <a:pt x="524" y="676"/>
                      <a:pt x="337" y="676"/>
                    </a:cubicBezTo>
                    <a:cubicBezTo>
                      <a:pt x="151" y="676"/>
                      <a:pt x="0" y="525"/>
                      <a:pt x="0" y="338"/>
                    </a:cubicBezTo>
                    <a:cubicBezTo>
                      <a:pt x="0" y="152"/>
                      <a:pt x="151" y="0"/>
                      <a:pt x="337" y="0"/>
                    </a:cubicBezTo>
                    <a:cubicBezTo>
                      <a:pt x="524" y="0"/>
                      <a:pt x="675" y="152"/>
                      <a:pt x="675" y="338"/>
                    </a:cubicBezTo>
                    <a:close/>
                  </a:path>
                </a:pathLst>
              </a:custGeom>
              <a:solidFill>
                <a:schemeClr val="l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3" name="Google Shape;223;p6"/>
              <p:cNvSpPr/>
              <p:nvPr/>
            </p:nvSpPr>
            <p:spPr>
              <a:xfrm>
                <a:off x="327960" y="163440"/>
                <a:ext cx="243000" cy="243360"/>
              </a:xfrm>
              <a:custGeom>
                <a:avLst/>
                <a:gdLst/>
                <a:ahLst/>
                <a:cxnLst/>
                <a:rect l="l" t="t" r="r" b="b"/>
                <a:pathLst>
                  <a:path w="675" h="676" extrusionOk="0">
                    <a:moveTo>
                      <a:pt x="675" y="338"/>
                    </a:moveTo>
                    <a:cubicBezTo>
                      <a:pt x="675" y="525"/>
                      <a:pt x="524" y="676"/>
                      <a:pt x="337" y="676"/>
                    </a:cubicBezTo>
                    <a:cubicBezTo>
                      <a:pt x="151" y="676"/>
                      <a:pt x="0" y="525"/>
                      <a:pt x="0" y="338"/>
                    </a:cubicBezTo>
                    <a:cubicBezTo>
                      <a:pt x="0" y="152"/>
                      <a:pt x="151" y="0"/>
                      <a:pt x="337" y="0"/>
                    </a:cubicBezTo>
                    <a:cubicBezTo>
                      <a:pt x="524" y="0"/>
                      <a:pt x="675" y="152"/>
                      <a:pt x="675" y="338"/>
                    </a:cubicBezTo>
                    <a:close/>
                  </a:path>
                </a:pathLst>
              </a:custGeom>
              <a:solidFill>
                <a:schemeClr val="dk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4" name="Google Shape;224;p6"/>
              <p:cNvSpPr/>
              <p:nvPr/>
            </p:nvSpPr>
            <p:spPr>
              <a:xfrm>
                <a:off x="703800" y="163440"/>
                <a:ext cx="243000" cy="243360"/>
              </a:xfrm>
              <a:custGeom>
                <a:avLst/>
                <a:gdLst/>
                <a:ahLst/>
                <a:cxnLst/>
                <a:rect l="l" t="t" r="r" b="b"/>
                <a:pathLst>
                  <a:path w="675" h="676" extrusionOk="0">
                    <a:moveTo>
                      <a:pt x="675" y="338"/>
                    </a:moveTo>
                    <a:cubicBezTo>
                      <a:pt x="675" y="525"/>
                      <a:pt x="524" y="676"/>
                      <a:pt x="337" y="676"/>
                    </a:cubicBezTo>
                    <a:cubicBezTo>
                      <a:pt x="151" y="676"/>
                      <a:pt x="0" y="525"/>
                      <a:pt x="0" y="338"/>
                    </a:cubicBezTo>
                    <a:cubicBezTo>
                      <a:pt x="0" y="152"/>
                      <a:pt x="151" y="0"/>
                      <a:pt x="337" y="0"/>
                    </a:cubicBezTo>
                    <a:cubicBezTo>
                      <a:pt x="524" y="0"/>
                      <a:pt x="675" y="152"/>
                      <a:pt x="675" y="338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25" name="Google Shape;225;p6"/>
          <p:cNvSpPr txBox="1">
            <a:spLocks noGrp="1"/>
          </p:cNvSpPr>
          <p:nvPr>
            <p:ph type="title"/>
          </p:nvPr>
        </p:nvSpPr>
        <p:spPr>
          <a:xfrm>
            <a:off x="896750" y="941350"/>
            <a:ext cx="73512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" name="Google Shape;227;p7"/>
          <p:cNvGrpSpPr/>
          <p:nvPr/>
        </p:nvGrpSpPr>
        <p:grpSpPr>
          <a:xfrm>
            <a:off x="-199950" y="-327450"/>
            <a:ext cx="9543900" cy="5646000"/>
            <a:chOff x="-199950" y="-251250"/>
            <a:chExt cx="9543900" cy="5646000"/>
          </a:xfrm>
        </p:grpSpPr>
        <p:cxnSp>
          <p:nvCxnSpPr>
            <p:cNvPr id="228" name="Google Shape;228;p7"/>
            <p:cNvCxnSpPr/>
            <p:nvPr/>
          </p:nvCxnSpPr>
          <p:spPr>
            <a:xfrm rot="10800000">
              <a:off x="314625" y="-251250"/>
              <a:ext cx="0" cy="56460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9" name="Google Shape;229;p7"/>
            <p:cNvCxnSpPr/>
            <p:nvPr/>
          </p:nvCxnSpPr>
          <p:spPr>
            <a:xfrm rot="10800000">
              <a:off x="882327" y="-251250"/>
              <a:ext cx="0" cy="56460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0" name="Google Shape;230;p7"/>
            <p:cNvCxnSpPr/>
            <p:nvPr/>
          </p:nvCxnSpPr>
          <p:spPr>
            <a:xfrm rot="10800000">
              <a:off x="1450028" y="-251250"/>
              <a:ext cx="0" cy="56460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1" name="Google Shape;231;p7"/>
            <p:cNvCxnSpPr/>
            <p:nvPr/>
          </p:nvCxnSpPr>
          <p:spPr>
            <a:xfrm rot="10800000">
              <a:off x="2017730" y="-251250"/>
              <a:ext cx="0" cy="56460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2" name="Google Shape;232;p7"/>
            <p:cNvCxnSpPr/>
            <p:nvPr/>
          </p:nvCxnSpPr>
          <p:spPr>
            <a:xfrm rot="10800000">
              <a:off x="2585432" y="-251250"/>
              <a:ext cx="0" cy="56460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3" name="Google Shape;233;p7"/>
            <p:cNvCxnSpPr/>
            <p:nvPr/>
          </p:nvCxnSpPr>
          <p:spPr>
            <a:xfrm rot="10800000">
              <a:off x="3153133" y="-251250"/>
              <a:ext cx="0" cy="56460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4" name="Google Shape;234;p7"/>
            <p:cNvCxnSpPr/>
            <p:nvPr/>
          </p:nvCxnSpPr>
          <p:spPr>
            <a:xfrm rot="10800000">
              <a:off x="3720835" y="-251250"/>
              <a:ext cx="0" cy="56460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5" name="Google Shape;235;p7"/>
            <p:cNvCxnSpPr/>
            <p:nvPr/>
          </p:nvCxnSpPr>
          <p:spPr>
            <a:xfrm rot="10800000">
              <a:off x="4288537" y="-251250"/>
              <a:ext cx="0" cy="56460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6" name="Google Shape;236;p7"/>
            <p:cNvCxnSpPr/>
            <p:nvPr/>
          </p:nvCxnSpPr>
          <p:spPr>
            <a:xfrm rot="10800000">
              <a:off x="4856238" y="-251250"/>
              <a:ext cx="0" cy="56460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7" name="Google Shape;237;p7"/>
            <p:cNvCxnSpPr/>
            <p:nvPr/>
          </p:nvCxnSpPr>
          <p:spPr>
            <a:xfrm rot="10800000">
              <a:off x="5423940" y="-251250"/>
              <a:ext cx="0" cy="56460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8" name="Google Shape;238;p7"/>
            <p:cNvCxnSpPr/>
            <p:nvPr/>
          </p:nvCxnSpPr>
          <p:spPr>
            <a:xfrm rot="10800000">
              <a:off x="5991642" y="-251250"/>
              <a:ext cx="0" cy="56460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9" name="Google Shape;239;p7"/>
            <p:cNvCxnSpPr/>
            <p:nvPr/>
          </p:nvCxnSpPr>
          <p:spPr>
            <a:xfrm rot="10800000">
              <a:off x="6559343" y="-251250"/>
              <a:ext cx="0" cy="56460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0" name="Google Shape;240;p7"/>
            <p:cNvCxnSpPr/>
            <p:nvPr/>
          </p:nvCxnSpPr>
          <p:spPr>
            <a:xfrm rot="10800000">
              <a:off x="7127045" y="-251250"/>
              <a:ext cx="0" cy="56460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1" name="Google Shape;241;p7"/>
            <p:cNvCxnSpPr/>
            <p:nvPr/>
          </p:nvCxnSpPr>
          <p:spPr>
            <a:xfrm rot="10800000">
              <a:off x="7694747" y="-251250"/>
              <a:ext cx="0" cy="56460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2" name="Google Shape;242;p7"/>
            <p:cNvCxnSpPr/>
            <p:nvPr/>
          </p:nvCxnSpPr>
          <p:spPr>
            <a:xfrm rot="10800000">
              <a:off x="8262448" y="-251250"/>
              <a:ext cx="0" cy="56460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3" name="Google Shape;243;p7"/>
            <p:cNvCxnSpPr/>
            <p:nvPr/>
          </p:nvCxnSpPr>
          <p:spPr>
            <a:xfrm>
              <a:off x="-199950" y="234113"/>
              <a:ext cx="95439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" name="Google Shape;244;p7"/>
            <p:cNvCxnSpPr/>
            <p:nvPr/>
          </p:nvCxnSpPr>
          <p:spPr>
            <a:xfrm>
              <a:off x="-199950" y="753635"/>
              <a:ext cx="95439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5" name="Google Shape;245;p7"/>
            <p:cNvCxnSpPr/>
            <p:nvPr/>
          </p:nvCxnSpPr>
          <p:spPr>
            <a:xfrm>
              <a:off x="-199950" y="1273157"/>
              <a:ext cx="95439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6" name="Google Shape;246;p7"/>
            <p:cNvCxnSpPr/>
            <p:nvPr/>
          </p:nvCxnSpPr>
          <p:spPr>
            <a:xfrm>
              <a:off x="-199950" y="1792679"/>
              <a:ext cx="95439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7" name="Google Shape;247;p7"/>
            <p:cNvCxnSpPr/>
            <p:nvPr/>
          </p:nvCxnSpPr>
          <p:spPr>
            <a:xfrm>
              <a:off x="-199950" y="2312201"/>
              <a:ext cx="95439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8" name="Google Shape;248;p7"/>
            <p:cNvCxnSpPr/>
            <p:nvPr/>
          </p:nvCxnSpPr>
          <p:spPr>
            <a:xfrm>
              <a:off x="-199950" y="2831724"/>
              <a:ext cx="95439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9" name="Google Shape;249;p7"/>
            <p:cNvCxnSpPr/>
            <p:nvPr/>
          </p:nvCxnSpPr>
          <p:spPr>
            <a:xfrm>
              <a:off x="-199950" y="3351246"/>
              <a:ext cx="95439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0" name="Google Shape;250;p7"/>
            <p:cNvCxnSpPr/>
            <p:nvPr/>
          </p:nvCxnSpPr>
          <p:spPr>
            <a:xfrm>
              <a:off x="-199950" y="3870768"/>
              <a:ext cx="95439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1" name="Google Shape;251;p7"/>
            <p:cNvCxnSpPr/>
            <p:nvPr/>
          </p:nvCxnSpPr>
          <p:spPr>
            <a:xfrm>
              <a:off x="-199950" y="4390290"/>
              <a:ext cx="95439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2" name="Google Shape;252;p7"/>
            <p:cNvCxnSpPr/>
            <p:nvPr/>
          </p:nvCxnSpPr>
          <p:spPr>
            <a:xfrm>
              <a:off x="-199950" y="4909813"/>
              <a:ext cx="95439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3" name="Google Shape;253;p7"/>
            <p:cNvCxnSpPr/>
            <p:nvPr/>
          </p:nvCxnSpPr>
          <p:spPr>
            <a:xfrm rot="10800000">
              <a:off x="8830150" y="-251250"/>
              <a:ext cx="0" cy="56460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54" name="Google Shape;254;p7"/>
          <p:cNvGrpSpPr/>
          <p:nvPr/>
        </p:nvGrpSpPr>
        <p:grpSpPr>
          <a:xfrm>
            <a:off x="473650" y="274900"/>
            <a:ext cx="8349800" cy="4746124"/>
            <a:chOff x="473650" y="274900"/>
            <a:chExt cx="8349800" cy="4746124"/>
          </a:xfrm>
        </p:grpSpPr>
        <p:grpSp>
          <p:nvGrpSpPr>
            <p:cNvPr id="255" name="Google Shape;255;p7"/>
            <p:cNvGrpSpPr/>
            <p:nvPr/>
          </p:nvGrpSpPr>
          <p:grpSpPr>
            <a:xfrm>
              <a:off x="626050" y="427300"/>
              <a:ext cx="8197400" cy="4593724"/>
              <a:chOff x="-280802" y="20880"/>
              <a:chExt cx="10622522" cy="5952733"/>
            </a:xfrm>
          </p:grpSpPr>
          <p:sp>
            <p:nvSpPr>
              <p:cNvPr id="256" name="Google Shape;256;p7"/>
              <p:cNvSpPr/>
              <p:nvPr/>
            </p:nvSpPr>
            <p:spPr>
              <a:xfrm>
                <a:off x="-280802" y="549713"/>
                <a:ext cx="10622520" cy="5423901"/>
              </a:xfrm>
              <a:custGeom>
                <a:avLst/>
                <a:gdLst/>
                <a:ahLst/>
                <a:cxnLst/>
                <a:rect l="l" t="t" r="r" b="b"/>
                <a:pathLst>
                  <a:path w="29507" h="14157" extrusionOk="0">
                    <a:moveTo>
                      <a:pt x="0" y="14157"/>
                    </a:moveTo>
                    <a:lnTo>
                      <a:pt x="29507" y="14157"/>
                    </a:lnTo>
                    <a:lnTo>
                      <a:pt x="29507" y="0"/>
                    </a:lnTo>
                    <a:lnTo>
                      <a:pt x="0" y="0"/>
                    </a:lnTo>
                    <a:lnTo>
                      <a:pt x="0" y="14157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7" name="Google Shape;257;p7"/>
              <p:cNvSpPr/>
              <p:nvPr/>
            </p:nvSpPr>
            <p:spPr>
              <a:xfrm>
                <a:off x="-280800" y="20880"/>
                <a:ext cx="10622520" cy="528840"/>
              </a:xfrm>
              <a:custGeom>
                <a:avLst/>
                <a:gdLst/>
                <a:ahLst/>
                <a:cxnLst/>
                <a:rect l="l" t="t" r="r" b="b"/>
                <a:pathLst>
                  <a:path w="29507" h="1469" extrusionOk="0">
                    <a:moveTo>
                      <a:pt x="28655" y="0"/>
                    </a:moveTo>
                    <a:lnTo>
                      <a:pt x="851" y="0"/>
                    </a:lnTo>
                    <a:cubicBezTo>
                      <a:pt x="381" y="0"/>
                      <a:pt x="0" y="312"/>
                      <a:pt x="0" y="698"/>
                    </a:cubicBezTo>
                    <a:lnTo>
                      <a:pt x="0" y="1469"/>
                    </a:lnTo>
                    <a:lnTo>
                      <a:pt x="29507" y="1469"/>
                    </a:lnTo>
                    <a:lnTo>
                      <a:pt x="29507" y="698"/>
                    </a:lnTo>
                    <a:cubicBezTo>
                      <a:pt x="29507" y="312"/>
                      <a:pt x="29126" y="0"/>
                      <a:pt x="2865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8" name="Google Shape;258;p7"/>
              <p:cNvSpPr/>
              <p:nvPr/>
            </p:nvSpPr>
            <p:spPr>
              <a:xfrm>
                <a:off x="-47880" y="163440"/>
                <a:ext cx="243000" cy="243360"/>
              </a:xfrm>
              <a:custGeom>
                <a:avLst/>
                <a:gdLst/>
                <a:ahLst/>
                <a:cxnLst/>
                <a:rect l="l" t="t" r="r" b="b"/>
                <a:pathLst>
                  <a:path w="675" h="676" extrusionOk="0">
                    <a:moveTo>
                      <a:pt x="675" y="338"/>
                    </a:moveTo>
                    <a:cubicBezTo>
                      <a:pt x="675" y="525"/>
                      <a:pt x="524" y="676"/>
                      <a:pt x="337" y="676"/>
                    </a:cubicBezTo>
                    <a:cubicBezTo>
                      <a:pt x="151" y="676"/>
                      <a:pt x="0" y="525"/>
                      <a:pt x="0" y="338"/>
                    </a:cubicBezTo>
                    <a:cubicBezTo>
                      <a:pt x="0" y="152"/>
                      <a:pt x="151" y="0"/>
                      <a:pt x="337" y="0"/>
                    </a:cubicBezTo>
                    <a:cubicBezTo>
                      <a:pt x="524" y="0"/>
                      <a:pt x="675" y="152"/>
                      <a:pt x="675" y="338"/>
                    </a:cubicBezTo>
                    <a:close/>
                  </a:path>
                </a:pathLst>
              </a:custGeom>
              <a:solidFill>
                <a:schemeClr val="l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9" name="Google Shape;259;p7"/>
              <p:cNvSpPr/>
              <p:nvPr/>
            </p:nvSpPr>
            <p:spPr>
              <a:xfrm>
                <a:off x="327960" y="163440"/>
                <a:ext cx="243000" cy="243360"/>
              </a:xfrm>
              <a:custGeom>
                <a:avLst/>
                <a:gdLst/>
                <a:ahLst/>
                <a:cxnLst/>
                <a:rect l="l" t="t" r="r" b="b"/>
                <a:pathLst>
                  <a:path w="675" h="676" extrusionOk="0">
                    <a:moveTo>
                      <a:pt x="675" y="338"/>
                    </a:moveTo>
                    <a:cubicBezTo>
                      <a:pt x="675" y="525"/>
                      <a:pt x="524" y="676"/>
                      <a:pt x="337" y="676"/>
                    </a:cubicBezTo>
                    <a:cubicBezTo>
                      <a:pt x="151" y="676"/>
                      <a:pt x="0" y="525"/>
                      <a:pt x="0" y="338"/>
                    </a:cubicBezTo>
                    <a:cubicBezTo>
                      <a:pt x="0" y="152"/>
                      <a:pt x="151" y="0"/>
                      <a:pt x="337" y="0"/>
                    </a:cubicBezTo>
                    <a:cubicBezTo>
                      <a:pt x="524" y="0"/>
                      <a:pt x="675" y="152"/>
                      <a:pt x="675" y="338"/>
                    </a:cubicBezTo>
                    <a:close/>
                  </a:path>
                </a:pathLst>
              </a:custGeom>
              <a:solidFill>
                <a:schemeClr val="dk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0" name="Google Shape;260;p7"/>
              <p:cNvSpPr/>
              <p:nvPr/>
            </p:nvSpPr>
            <p:spPr>
              <a:xfrm>
                <a:off x="703800" y="163440"/>
                <a:ext cx="243000" cy="243360"/>
              </a:xfrm>
              <a:custGeom>
                <a:avLst/>
                <a:gdLst/>
                <a:ahLst/>
                <a:cxnLst/>
                <a:rect l="l" t="t" r="r" b="b"/>
                <a:pathLst>
                  <a:path w="675" h="676" extrusionOk="0">
                    <a:moveTo>
                      <a:pt x="675" y="338"/>
                    </a:moveTo>
                    <a:cubicBezTo>
                      <a:pt x="675" y="525"/>
                      <a:pt x="524" y="676"/>
                      <a:pt x="337" y="676"/>
                    </a:cubicBezTo>
                    <a:cubicBezTo>
                      <a:pt x="151" y="676"/>
                      <a:pt x="0" y="525"/>
                      <a:pt x="0" y="338"/>
                    </a:cubicBezTo>
                    <a:cubicBezTo>
                      <a:pt x="0" y="152"/>
                      <a:pt x="151" y="0"/>
                      <a:pt x="337" y="0"/>
                    </a:cubicBezTo>
                    <a:cubicBezTo>
                      <a:pt x="524" y="0"/>
                      <a:pt x="675" y="152"/>
                      <a:pt x="675" y="338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61" name="Google Shape;261;p7"/>
            <p:cNvGrpSpPr/>
            <p:nvPr/>
          </p:nvGrpSpPr>
          <p:grpSpPr>
            <a:xfrm>
              <a:off x="473650" y="274900"/>
              <a:ext cx="8197400" cy="4593724"/>
              <a:chOff x="-280802" y="20880"/>
              <a:chExt cx="10622522" cy="5952733"/>
            </a:xfrm>
          </p:grpSpPr>
          <p:sp>
            <p:nvSpPr>
              <p:cNvPr id="262" name="Google Shape;262;p7"/>
              <p:cNvSpPr/>
              <p:nvPr/>
            </p:nvSpPr>
            <p:spPr>
              <a:xfrm>
                <a:off x="-280802" y="549713"/>
                <a:ext cx="10622520" cy="5423901"/>
              </a:xfrm>
              <a:custGeom>
                <a:avLst/>
                <a:gdLst/>
                <a:ahLst/>
                <a:cxnLst/>
                <a:rect l="l" t="t" r="r" b="b"/>
                <a:pathLst>
                  <a:path w="29507" h="14157" extrusionOk="0">
                    <a:moveTo>
                      <a:pt x="0" y="14157"/>
                    </a:moveTo>
                    <a:lnTo>
                      <a:pt x="29507" y="14157"/>
                    </a:lnTo>
                    <a:lnTo>
                      <a:pt x="29507" y="0"/>
                    </a:lnTo>
                    <a:lnTo>
                      <a:pt x="0" y="0"/>
                    </a:lnTo>
                    <a:lnTo>
                      <a:pt x="0" y="14157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3" name="Google Shape;263;p7"/>
              <p:cNvSpPr/>
              <p:nvPr/>
            </p:nvSpPr>
            <p:spPr>
              <a:xfrm>
                <a:off x="-280800" y="20880"/>
                <a:ext cx="10622520" cy="528840"/>
              </a:xfrm>
              <a:custGeom>
                <a:avLst/>
                <a:gdLst/>
                <a:ahLst/>
                <a:cxnLst/>
                <a:rect l="l" t="t" r="r" b="b"/>
                <a:pathLst>
                  <a:path w="29507" h="1469" extrusionOk="0">
                    <a:moveTo>
                      <a:pt x="28655" y="0"/>
                    </a:moveTo>
                    <a:lnTo>
                      <a:pt x="851" y="0"/>
                    </a:lnTo>
                    <a:cubicBezTo>
                      <a:pt x="381" y="0"/>
                      <a:pt x="0" y="312"/>
                      <a:pt x="0" y="698"/>
                    </a:cubicBezTo>
                    <a:lnTo>
                      <a:pt x="0" y="1469"/>
                    </a:lnTo>
                    <a:lnTo>
                      <a:pt x="29507" y="1469"/>
                    </a:lnTo>
                    <a:lnTo>
                      <a:pt x="29507" y="698"/>
                    </a:lnTo>
                    <a:cubicBezTo>
                      <a:pt x="29507" y="312"/>
                      <a:pt x="29126" y="0"/>
                      <a:pt x="2865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4" name="Google Shape;264;p7"/>
              <p:cNvSpPr/>
              <p:nvPr/>
            </p:nvSpPr>
            <p:spPr>
              <a:xfrm>
                <a:off x="-47880" y="163440"/>
                <a:ext cx="243000" cy="243360"/>
              </a:xfrm>
              <a:custGeom>
                <a:avLst/>
                <a:gdLst/>
                <a:ahLst/>
                <a:cxnLst/>
                <a:rect l="l" t="t" r="r" b="b"/>
                <a:pathLst>
                  <a:path w="675" h="676" extrusionOk="0">
                    <a:moveTo>
                      <a:pt x="675" y="338"/>
                    </a:moveTo>
                    <a:cubicBezTo>
                      <a:pt x="675" y="525"/>
                      <a:pt x="524" y="676"/>
                      <a:pt x="337" y="676"/>
                    </a:cubicBezTo>
                    <a:cubicBezTo>
                      <a:pt x="151" y="676"/>
                      <a:pt x="0" y="525"/>
                      <a:pt x="0" y="338"/>
                    </a:cubicBezTo>
                    <a:cubicBezTo>
                      <a:pt x="0" y="152"/>
                      <a:pt x="151" y="0"/>
                      <a:pt x="337" y="0"/>
                    </a:cubicBezTo>
                    <a:cubicBezTo>
                      <a:pt x="524" y="0"/>
                      <a:pt x="675" y="152"/>
                      <a:pt x="675" y="338"/>
                    </a:cubicBezTo>
                    <a:close/>
                  </a:path>
                </a:pathLst>
              </a:custGeom>
              <a:solidFill>
                <a:schemeClr val="l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5" name="Google Shape;265;p7"/>
              <p:cNvSpPr/>
              <p:nvPr/>
            </p:nvSpPr>
            <p:spPr>
              <a:xfrm>
                <a:off x="327960" y="163440"/>
                <a:ext cx="243000" cy="243360"/>
              </a:xfrm>
              <a:custGeom>
                <a:avLst/>
                <a:gdLst/>
                <a:ahLst/>
                <a:cxnLst/>
                <a:rect l="l" t="t" r="r" b="b"/>
                <a:pathLst>
                  <a:path w="675" h="676" extrusionOk="0">
                    <a:moveTo>
                      <a:pt x="675" y="338"/>
                    </a:moveTo>
                    <a:cubicBezTo>
                      <a:pt x="675" y="525"/>
                      <a:pt x="524" y="676"/>
                      <a:pt x="337" y="676"/>
                    </a:cubicBezTo>
                    <a:cubicBezTo>
                      <a:pt x="151" y="676"/>
                      <a:pt x="0" y="525"/>
                      <a:pt x="0" y="338"/>
                    </a:cubicBezTo>
                    <a:cubicBezTo>
                      <a:pt x="0" y="152"/>
                      <a:pt x="151" y="0"/>
                      <a:pt x="337" y="0"/>
                    </a:cubicBezTo>
                    <a:cubicBezTo>
                      <a:pt x="524" y="0"/>
                      <a:pt x="675" y="152"/>
                      <a:pt x="675" y="338"/>
                    </a:cubicBezTo>
                    <a:close/>
                  </a:path>
                </a:pathLst>
              </a:custGeom>
              <a:solidFill>
                <a:schemeClr val="dk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6" name="Google Shape;266;p7"/>
              <p:cNvSpPr/>
              <p:nvPr/>
            </p:nvSpPr>
            <p:spPr>
              <a:xfrm>
                <a:off x="703800" y="163440"/>
                <a:ext cx="243000" cy="243360"/>
              </a:xfrm>
              <a:custGeom>
                <a:avLst/>
                <a:gdLst/>
                <a:ahLst/>
                <a:cxnLst/>
                <a:rect l="l" t="t" r="r" b="b"/>
                <a:pathLst>
                  <a:path w="675" h="676" extrusionOk="0">
                    <a:moveTo>
                      <a:pt x="675" y="338"/>
                    </a:moveTo>
                    <a:cubicBezTo>
                      <a:pt x="675" y="525"/>
                      <a:pt x="524" y="676"/>
                      <a:pt x="337" y="676"/>
                    </a:cubicBezTo>
                    <a:cubicBezTo>
                      <a:pt x="151" y="676"/>
                      <a:pt x="0" y="525"/>
                      <a:pt x="0" y="338"/>
                    </a:cubicBezTo>
                    <a:cubicBezTo>
                      <a:pt x="0" y="152"/>
                      <a:pt x="151" y="0"/>
                      <a:pt x="337" y="0"/>
                    </a:cubicBezTo>
                    <a:cubicBezTo>
                      <a:pt x="524" y="0"/>
                      <a:pt x="675" y="152"/>
                      <a:pt x="675" y="338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67" name="Google Shape;267;p7"/>
          <p:cNvSpPr txBox="1">
            <a:spLocks noGrp="1"/>
          </p:cNvSpPr>
          <p:nvPr>
            <p:ph type="body" idx="1"/>
          </p:nvPr>
        </p:nvSpPr>
        <p:spPr>
          <a:xfrm>
            <a:off x="4381025" y="1970075"/>
            <a:ext cx="3867000" cy="249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1400"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68" name="Google Shape;268;p7"/>
          <p:cNvSpPr>
            <a:spLocks noGrp="1"/>
          </p:cNvSpPr>
          <p:nvPr>
            <p:ph type="pic" idx="2"/>
          </p:nvPr>
        </p:nvSpPr>
        <p:spPr>
          <a:xfrm>
            <a:off x="896750" y="1970075"/>
            <a:ext cx="3217500" cy="24909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9" name="Google Shape;269;p7"/>
          <p:cNvSpPr txBox="1">
            <a:spLocks noGrp="1"/>
          </p:cNvSpPr>
          <p:nvPr>
            <p:ph type="title"/>
          </p:nvPr>
        </p:nvSpPr>
        <p:spPr>
          <a:xfrm>
            <a:off x="896750" y="941350"/>
            <a:ext cx="73512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3" name="Google Shape;313;p9"/>
          <p:cNvGrpSpPr/>
          <p:nvPr/>
        </p:nvGrpSpPr>
        <p:grpSpPr>
          <a:xfrm>
            <a:off x="-199950" y="-327450"/>
            <a:ext cx="9543900" cy="5646000"/>
            <a:chOff x="-199950" y="-251250"/>
            <a:chExt cx="9543900" cy="5646000"/>
          </a:xfrm>
        </p:grpSpPr>
        <p:cxnSp>
          <p:nvCxnSpPr>
            <p:cNvPr id="314" name="Google Shape;314;p9"/>
            <p:cNvCxnSpPr/>
            <p:nvPr/>
          </p:nvCxnSpPr>
          <p:spPr>
            <a:xfrm rot="10800000">
              <a:off x="314625" y="-251250"/>
              <a:ext cx="0" cy="56460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5" name="Google Shape;315;p9"/>
            <p:cNvCxnSpPr/>
            <p:nvPr/>
          </p:nvCxnSpPr>
          <p:spPr>
            <a:xfrm rot="10800000">
              <a:off x="882327" y="-251250"/>
              <a:ext cx="0" cy="56460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6" name="Google Shape;316;p9"/>
            <p:cNvCxnSpPr/>
            <p:nvPr/>
          </p:nvCxnSpPr>
          <p:spPr>
            <a:xfrm rot="10800000">
              <a:off x="1450028" y="-251250"/>
              <a:ext cx="0" cy="56460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7" name="Google Shape;317;p9"/>
            <p:cNvCxnSpPr/>
            <p:nvPr/>
          </p:nvCxnSpPr>
          <p:spPr>
            <a:xfrm rot="10800000">
              <a:off x="2017730" y="-251250"/>
              <a:ext cx="0" cy="56460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8" name="Google Shape;318;p9"/>
            <p:cNvCxnSpPr/>
            <p:nvPr/>
          </p:nvCxnSpPr>
          <p:spPr>
            <a:xfrm rot="10800000">
              <a:off x="2585432" y="-251250"/>
              <a:ext cx="0" cy="56460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9" name="Google Shape;319;p9"/>
            <p:cNvCxnSpPr/>
            <p:nvPr/>
          </p:nvCxnSpPr>
          <p:spPr>
            <a:xfrm rot="10800000">
              <a:off x="3153133" y="-251250"/>
              <a:ext cx="0" cy="56460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0" name="Google Shape;320;p9"/>
            <p:cNvCxnSpPr/>
            <p:nvPr/>
          </p:nvCxnSpPr>
          <p:spPr>
            <a:xfrm rot="10800000">
              <a:off x="3720835" y="-251250"/>
              <a:ext cx="0" cy="56460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1" name="Google Shape;321;p9"/>
            <p:cNvCxnSpPr/>
            <p:nvPr/>
          </p:nvCxnSpPr>
          <p:spPr>
            <a:xfrm rot="10800000">
              <a:off x="4288537" y="-251250"/>
              <a:ext cx="0" cy="56460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2" name="Google Shape;322;p9"/>
            <p:cNvCxnSpPr/>
            <p:nvPr/>
          </p:nvCxnSpPr>
          <p:spPr>
            <a:xfrm rot="10800000">
              <a:off x="4856238" y="-251250"/>
              <a:ext cx="0" cy="56460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3" name="Google Shape;323;p9"/>
            <p:cNvCxnSpPr/>
            <p:nvPr/>
          </p:nvCxnSpPr>
          <p:spPr>
            <a:xfrm rot="10800000">
              <a:off x="5423940" y="-251250"/>
              <a:ext cx="0" cy="56460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4" name="Google Shape;324;p9"/>
            <p:cNvCxnSpPr/>
            <p:nvPr/>
          </p:nvCxnSpPr>
          <p:spPr>
            <a:xfrm rot="10800000">
              <a:off x="5991642" y="-251250"/>
              <a:ext cx="0" cy="56460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5" name="Google Shape;325;p9"/>
            <p:cNvCxnSpPr/>
            <p:nvPr/>
          </p:nvCxnSpPr>
          <p:spPr>
            <a:xfrm rot="10800000">
              <a:off x="6559343" y="-251250"/>
              <a:ext cx="0" cy="56460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6" name="Google Shape;326;p9"/>
            <p:cNvCxnSpPr/>
            <p:nvPr/>
          </p:nvCxnSpPr>
          <p:spPr>
            <a:xfrm rot="10800000">
              <a:off x="7127045" y="-251250"/>
              <a:ext cx="0" cy="56460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7" name="Google Shape;327;p9"/>
            <p:cNvCxnSpPr/>
            <p:nvPr/>
          </p:nvCxnSpPr>
          <p:spPr>
            <a:xfrm rot="10800000">
              <a:off x="7694747" y="-251250"/>
              <a:ext cx="0" cy="56460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8" name="Google Shape;328;p9"/>
            <p:cNvCxnSpPr/>
            <p:nvPr/>
          </p:nvCxnSpPr>
          <p:spPr>
            <a:xfrm rot="10800000">
              <a:off x="8262448" y="-251250"/>
              <a:ext cx="0" cy="56460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9" name="Google Shape;329;p9"/>
            <p:cNvCxnSpPr/>
            <p:nvPr/>
          </p:nvCxnSpPr>
          <p:spPr>
            <a:xfrm>
              <a:off x="-199950" y="234113"/>
              <a:ext cx="95439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0" name="Google Shape;330;p9"/>
            <p:cNvCxnSpPr/>
            <p:nvPr/>
          </p:nvCxnSpPr>
          <p:spPr>
            <a:xfrm>
              <a:off x="-199950" y="753635"/>
              <a:ext cx="95439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1" name="Google Shape;331;p9"/>
            <p:cNvCxnSpPr/>
            <p:nvPr/>
          </p:nvCxnSpPr>
          <p:spPr>
            <a:xfrm>
              <a:off x="-199950" y="1273157"/>
              <a:ext cx="95439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2" name="Google Shape;332;p9"/>
            <p:cNvCxnSpPr/>
            <p:nvPr/>
          </p:nvCxnSpPr>
          <p:spPr>
            <a:xfrm>
              <a:off x="-199950" y="1792679"/>
              <a:ext cx="95439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3" name="Google Shape;333;p9"/>
            <p:cNvCxnSpPr/>
            <p:nvPr/>
          </p:nvCxnSpPr>
          <p:spPr>
            <a:xfrm>
              <a:off x="-199950" y="2312201"/>
              <a:ext cx="95439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4" name="Google Shape;334;p9"/>
            <p:cNvCxnSpPr/>
            <p:nvPr/>
          </p:nvCxnSpPr>
          <p:spPr>
            <a:xfrm>
              <a:off x="-199950" y="2831724"/>
              <a:ext cx="95439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5" name="Google Shape;335;p9"/>
            <p:cNvCxnSpPr/>
            <p:nvPr/>
          </p:nvCxnSpPr>
          <p:spPr>
            <a:xfrm>
              <a:off x="-199950" y="3351246"/>
              <a:ext cx="95439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6" name="Google Shape;336;p9"/>
            <p:cNvCxnSpPr/>
            <p:nvPr/>
          </p:nvCxnSpPr>
          <p:spPr>
            <a:xfrm>
              <a:off x="-199950" y="3870768"/>
              <a:ext cx="95439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7" name="Google Shape;337;p9"/>
            <p:cNvCxnSpPr/>
            <p:nvPr/>
          </p:nvCxnSpPr>
          <p:spPr>
            <a:xfrm>
              <a:off x="-199950" y="4390290"/>
              <a:ext cx="95439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8" name="Google Shape;338;p9"/>
            <p:cNvCxnSpPr/>
            <p:nvPr/>
          </p:nvCxnSpPr>
          <p:spPr>
            <a:xfrm>
              <a:off x="-199950" y="4909813"/>
              <a:ext cx="95439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9" name="Google Shape;339;p9"/>
            <p:cNvCxnSpPr/>
            <p:nvPr/>
          </p:nvCxnSpPr>
          <p:spPr>
            <a:xfrm rot="10800000">
              <a:off x="8830150" y="-251250"/>
              <a:ext cx="0" cy="56460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40" name="Google Shape;340;p9"/>
          <p:cNvGrpSpPr/>
          <p:nvPr/>
        </p:nvGrpSpPr>
        <p:grpSpPr>
          <a:xfrm>
            <a:off x="473650" y="274900"/>
            <a:ext cx="8349800" cy="4746124"/>
            <a:chOff x="473650" y="274900"/>
            <a:chExt cx="8349800" cy="4746124"/>
          </a:xfrm>
        </p:grpSpPr>
        <p:grpSp>
          <p:nvGrpSpPr>
            <p:cNvPr id="341" name="Google Shape;341;p9"/>
            <p:cNvGrpSpPr/>
            <p:nvPr/>
          </p:nvGrpSpPr>
          <p:grpSpPr>
            <a:xfrm>
              <a:off x="626050" y="427300"/>
              <a:ext cx="8197400" cy="4593724"/>
              <a:chOff x="-280802" y="20880"/>
              <a:chExt cx="10622522" cy="5952733"/>
            </a:xfrm>
          </p:grpSpPr>
          <p:sp>
            <p:nvSpPr>
              <p:cNvPr id="342" name="Google Shape;342;p9"/>
              <p:cNvSpPr/>
              <p:nvPr/>
            </p:nvSpPr>
            <p:spPr>
              <a:xfrm>
                <a:off x="-280802" y="549713"/>
                <a:ext cx="10622520" cy="5423901"/>
              </a:xfrm>
              <a:custGeom>
                <a:avLst/>
                <a:gdLst/>
                <a:ahLst/>
                <a:cxnLst/>
                <a:rect l="l" t="t" r="r" b="b"/>
                <a:pathLst>
                  <a:path w="29507" h="14157" extrusionOk="0">
                    <a:moveTo>
                      <a:pt x="0" y="14157"/>
                    </a:moveTo>
                    <a:lnTo>
                      <a:pt x="29507" y="14157"/>
                    </a:lnTo>
                    <a:lnTo>
                      <a:pt x="29507" y="0"/>
                    </a:lnTo>
                    <a:lnTo>
                      <a:pt x="0" y="0"/>
                    </a:lnTo>
                    <a:lnTo>
                      <a:pt x="0" y="14157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3" name="Google Shape;343;p9"/>
              <p:cNvSpPr/>
              <p:nvPr/>
            </p:nvSpPr>
            <p:spPr>
              <a:xfrm>
                <a:off x="-280800" y="20880"/>
                <a:ext cx="10622520" cy="528840"/>
              </a:xfrm>
              <a:custGeom>
                <a:avLst/>
                <a:gdLst/>
                <a:ahLst/>
                <a:cxnLst/>
                <a:rect l="l" t="t" r="r" b="b"/>
                <a:pathLst>
                  <a:path w="29507" h="1469" extrusionOk="0">
                    <a:moveTo>
                      <a:pt x="28655" y="0"/>
                    </a:moveTo>
                    <a:lnTo>
                      <a:pt x="851" y="0"/>
                    </a:lnTo>
                    <a:cubicBezTo>
                      <a:pt x="381" y="0"/>
                      <a:pt x="0" y="312"/>
                      <a:pt x="0" y="698"/>
                    </a:cubicBezTo>
                    <a:lnTo>
                      <a:pt x="0" y="1469"/>
                    </a:lnTo>
                    <a:lnTo>
                      <a:pt x="29507" y="1469"/>
                    </a:lnTo>
                    <a:lnTo>
                      <a:pt x="29507" y="698"/>
                    </a:lnTo>
                    <a:cubicBezTo>
                      <a:pt x="29507" y="312"/>
                      <a:pt x="29126" y="0"/>
                      <a:pt x="2865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4" name="Google Shape;344;p9"/>
              <p:cNvSpPr/>
              <p:nvPr/>
            </p:nvSpPr>
            <p:spPr>
              <a:xfrm>
                <a:off x="-47880" y="163440"/>
                <a:ext cx="243000" cy="243360"/>
              </a:xfrm>
              <a:custGeom>
                <a:avLst/>
                <a:gdLst/>
                <a:ahLst/>
                <a:cxnLst/>
                <a:rect l="l" t="t" r="r" b="b"/>
                <a:pathLst>
                  <a:path w="675" h="676" extrusionOk="0">
                    <a:moveTo>
                      <a:pt x="675" y="338"/>
                    </a:moveTo>
                    <a:cubicBezTo>
                      <a:pt x="675" y="525"/>
                      <a:pt x="524" y="676"/>
                      <a:pt x="337" y="676"/>
                    </a:cubicBezTo>
                    <a:cubicBezTo>
                      <a:pt x="151" y="676"/>
                      <a:pt x="0" y="525"/>
                      <a:pt x="0" y="338"/>
                    </a:cubicBezTo>
                    <a:cubicBezTo>
                      <a:pt x="0" y="152"/>
                      <a:pt x="151" y="0"/>
                      <a:pt x="337" y="0"/>
                    </a:cubicBezTo>
                    <a:cubicBezTo>
                      <a:pt x="524" y="0"/>
                      <a:pt x="675" y="152"/>
                      <a:pt x="675" y="338"/>
                    </a:cubicBezTo>
                    <a:close/>
                  </a:path>
                </a:pathLst>
              </a:custGeom>
              <a:solidFill>
                <a:schemeClr val="l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5" name="Google Shape;345;p9"/>
              <p:cNvSpPr/>
              <p:nvPr/>
            </p:nvSpPr>
            <p:spPr>
              <a:xfrm>
                <a:off x="327960" y="163440"/>
                <a:ext cx="243000" cy="243360"/>
              </a:xfrm>
              <a:custGeom>
                <a:avLst/>
                <a:gdLst/>
                <a:ahLst/>
                <a:cxnLst/>
                <a:rect l="l" t="t" r="r" b="b"/>
                <a:pathLst>
                  <a:path w="675" h="676" extrusionOk="0">
                    <a:moveTo>
                      <a:pt x="675" y="338"/>
                    </a:moveTo>
                    <a:cubicBezTo>
                      <a:pt x="675" y="525"/>
                      <a:pt x="524" y="676"/>
                      <a:pt x="337" y="676"/>
                    </a:cubicBezTo>
                    <a:cubicBezTo>
                      <a:pt x="151" y="676"/>
                      <a:pt x="0" y="525"/>
                      <a:pt x="0" y="338"/>
                    </a:cubicBezTo>
                    <a:cubicBezTo>
                      <a:pt x="0" y="152"/>
                      <a:pt x="151" y="0"/>
                      <a:pt x="337" y="0"/>
                    </a:cubicBezTo>
                    <a:cubicBezTo>
                      <a:pt x="524" y="0"/>
                      <a:pt x="675" y="152"/>
                      <a:pt x="675" y="338"/>
                    </a:cubicBezTo>
                    <a:close/>
                  </a:path>
                </a:pathLst>
              </a:custGeom>
              <a:solidFill>
                <a:schemeClr val="dk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6" name="Google Shape;346;p9"/>
              <p:cNvSpPr/>
              <p:nvPr/>
            </p:nvSpPr>
            <p:spPr>
              <a:xfrm>
                <a:off x="703800" y="163440"/>
                <a:ext cx="243000" cy="243360"/>
              </a:xfrm>
              <a:custGeom>
                <a:avLst/>
                <a:gdLst/>
                <a:ahLst/>
                <a:cxnLst/>
                <a:rect l="l" t="t" r="r" b="b"/>
                <a:pathLst>
                  <a:path w="675" h="676" extrusionOk="0">
                    <a:moveTo>
                      <a:pt x="675" y="338"/>
                    </a:moveTo>
                    <a:cubicBezTo>
                      <a:pt x="675" y="525"/>
                      <a:pt x="524" y="676"/>
                      <a:pt x="337" y="676"/>
                    </a:cubicBezTo>
                    <a:cubicBezTo>
                      <a:pt x="151" y="676"/>
                      <a:pt x="0" y="525"/>
                      <a:pt x="0" y="338"/>
                    </a:cubicBezTo>
                    <a:cubicBezTo>
                      <a:pt x="0" y="152"/>
                      <a:pt x="151" y="0"/>
                      <a:pt x="337" y="0"/>
                    </a:cubicBezTo>
                    <a:cubicBezTo>
                      <a:pt x="524" y="0"/>
                      <a:pt x="675" y="152"/>
                      <a:pt x="675" y="338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47" name="Google Shape;347;p9"/>
            <p:cNvGrpSpPr/>
            <p:nvPr/>
          </p:nvGrpSpPr>
          <p:grpSpPr>
            <a:xfrm>
              <a:off x="473650" y="274900"/>
              <a:ext cx="8197400" cy="4593724"/>
              <a:chOff x="-280802" y="20880"/>
              <a:chExt cx="10622522" cy="5952733"/>
            </a:xfrm>
          </p:grpSpPr>
          <p:sp>
            <p:nvSpPr>
              <p:cNvPr id="348" name="Google Shape;348;p9"/>
              <p:cNvSpPr/>
              <p:nvPr/>
            </p:nvSpPr>
            <p:spPr>
              <a:xfrm>
                <a:off x="-280802" y="549713"/>
                <a:ext cx="10622520" cy="5423901"/>
              </a:xfrm>
              <a:custGeom>
                <a:avLst/>
                <a:gdLst/>
                <a:ahLst/>
                <a:cxnLst/>
                <a:rect l="l" t="t" r="r" b="b"/>
                <a:pathLst>
                  <a:path w="29507" h="14157" extrusionOk="0">
                    <a:moveTo>
                      <a:pt x="0" y="14157"/>
                    </a:moveTo>
                    <a:lnTo>
                      <a:pt x="29507" y="14157"/>
                    </a:lnTo>
                    <a:lnTo>
                      <a:pt x="29507" y="0"/>
                    </a:lnTo>
                    <a:lnTo>
                      <a:pt x="0" y="0"/>
                    </a:lnTo>
                    <a:lnTo>
                      <a:pt x="0" y="14157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9" name="Google Shape;349;p9"/>
              <p:cNvSpPr/>
              <p:nvPr/>
            </p:nvSpPr>
            <p:spPr>
              <a:xfrm>
                <a:off x="-280800" y="20880"/>
                <a:ext cx="10622520" cy="528840"/>
              </a:xfrm>
              <a:custGeom>
                <a:avLst/>
                <a:gdLst/>
                <a:ahLst/>
                <a:cxnLst/>
                <a:rect l="l" t="t" r="r" b="b"/>
                <a:pathLst>
                  <a:path w="29507" h="1469" extrusionOk="0">
                    <a:moveTo>
                      <a:pt x="28655" y="0"/>
                    </a:moveTo>
                    <a:lnTo>
                      <a:pt x="851" y="0"/>
                    </a:lnTo>
                    <a:cubicBezTo>
                      <a:pt x="381" y="0"/>
                      <a:pt x="0" y="312"/>
                      <a:pt x="0" y="698"/>
                    </a:cubicBezTo>
                    <a:lnTo>
                      <a:pt x="0" y="1469"/>
                    </a:lnTo>
                    <a:lnTo>
                      <a:pt x="29507" y="1469"/>
                    </a:lnTo>
                    <a:lnTo>
                      <a:pt x="29507" y="698"/>
                    </a:lnTo>
                    <a:cubicBezTo>
                      <a:pt x="29507" y="312"/>
                      <a:pt x="29126" y="0"/>
                      <a:pt x="2865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0" name="Google Shape;350;p9"/>
              <p:cNvSpPr/>
              <p:nvPr/>
            </p:nvSpPr>
            <p:spPr>
              <a:xfrm>
                <a:off x="-47880" y="163440"/>
                <a:ext cx="243000" cy="243360"/>
              </a:xfrm>
              <a:custGeom>
                <a:avLst/>
                <a:gdLst/>
                <a:ahLst/>
                <a:cxnLst/>
                <a:rect l="l" t="t" r="r" b="b"/>
                <a:pathLst>
                  <a:path w="675" h="676" extrusionOk="0">
                    <a:moveTo>
                      <a:pt x="675" y="338"/>
                    </a:moveTo>
                    <a:cubicBezTo>
                      <a:pt x="675" y="525"/>
                      <a:pt x="524" y="676"/>
                      <a:pt x="337" y="676"/>
                    </a:cubicBezTo>
                    <a:cubicBezTo>
                      <a:pt x="151" y="676"/>
                      <a:pt x="0" y="525"/>
                      <a:pt x="0" y="338"/>
                    </a:cubicBezTo>
                    <a:cubicBezTo>
                      <a:pt x="0" y="152"/>
                      <a:pt x="151" y="0"/>
                      <a:pt x="337" y="0"/>
                    </a:cubicBezTo>
                    <a:cubicBezTo>
                      <a:pt x="524" y="0"/>
                      <a:pt x="675" y="152"/>
                      <a:pt x="675" y="338"/>
                    </a:cubicBezTo>
                    <a:close/>
                  </a:path>
                </a:pathLst>
              </a:custGeom>
              <a:solidFill>
                <a:schemeClr val="l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1" name="Google Shape;351;p9"/>
              <p:cNvSpPr/>
              <p:nvPr/>
            </p:nvSpPr>
            <p:spPr>
              <a:xfrm>
                <a:off x="327960" y="163440"/>
                <a:ext cx="243000" cy="243360"/>
              </a:xfrm>
              <a:custGeom>
                <a:avLst/>
                <a:gdLst/>
                <a:ahLst/>
                <a:cxnLst/>
                <a:rect l="l" t="t" r="r" b="b"/>
                <a:pathLst>
                  <a:path w="675" h="676" extrusionOk="0">
                    <a:moveTo>
                      <a:pt x="675" y="338"/>
                    </a:moveTo>
                    <a:cubicBezTo>
                      <a:pt x="675" y="525"/>
                      <a:pt x="524" y="676"/>
                      <a:pt x="337" y="676"/>
                    </a:cubicBezTo>
                    <a:cubicBezTo>
                      <a:pt x="151" y="676"/>
                      <a:pt x="0" y="525"/>
                      <a:pt x="0" y="338"/>
                    </a:cubicBezTo>
                    <a:cubicBezTo>
                      <a:pt x="0" y="152"/>
                      <a:pt x="151" y="0"/>
                      <a:pt x="337" y="0"/>
                    </a:cubicBezTo>
                    <a:cubicBezTo>
                      <a:pt x="524" y="0"/>
                      <a:pt x="675" y="152"/>
                      <a:pt x="675" y="338"/>
                    </a:cubicBezTo>
                    <a:close/>
                  </a:path>
                </a:pathLst>
              </a:custGeom>
              <a:solidFill>
                <a:schemeClr val="dk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2" name="Google Shape;352;p9"/>
              <p:cNvSpPr/>
              <p:nvPr/>
            </p:nvSpPr>
            <p:spPr>
              <a:xfrm>
                <a:off x="703800" y="163440"/>
                <a:ext cx="243000" cy="243360"/>
              </a:xfrm>
              <a:custGeom>
                <a:avLst/>
                <a:gdLst/>
                <a:ahLst/>
                <a:cxnLst/>
                <a:rect l="l" t="t" r="r" b="b"/>
                <a:pathLst>
                  <a:path w="675" h="676" extrusionOk="0">
                    <a:moveTo>
                      <a:pt x="675" y="338"/>
                    </a:moveTo>
                    <a:cubicBezTo>
                      <a:pt x="675" y="525"/>
                      <a:pt x="524" y="676"/>
                      <a:pt x="337" y="676"/>
                    </a:cubicBezTo>
                    <a:cubicBezTo>
                      <a:pt x="151" y="676"/>
                      <a:pt x="0" y="525"/>
                      <a:pt x="0" y="338"/>
                    </a:cubicBezTo>
                    <a:cubicBezTo>
                      <a:pt x="0" y="152"/>
                      <a:pt x="151" y="0"/>
                      <a:pt x="337" y="0"/>
                    </a:cubicBezTo>
                    <a:cubicBezTo>
                      <a:pt x="524" y="0"/>
                      <a:pt x="675" y="152"/>
                      <a:pt x="675" y="338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353" name="Google Shape;353;p9"/>
          <p:cNvSpPr txBox="1">
            <a:spLocks noGrp="1"/>
          </p:cNvSpPr>
          <p:nvPr>
            <p:ph type="subTitle" idx="1"/>
          </p:nvPr>
        </p:nvSpPr>
        <p:spPr>
          <a:xfrm>
            <a:off x="896400" y="1812275"/>
            <a:ext cx="3550800" cy="263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4" name="Google Shape;354;p9"/>
          <p:cNvSpPr txBox="1">
            <a:spLocks noGrp="1"/>
          </p:cNvSpPr>
          <p:nvPr>
            <p:ph type="subTitle" idx="2"/>
          </p:nvPr>
        </p:nvSpPr>
        <p:spPr>
          <a:xfrm>
            <a:off x="4696925" y="1812275"/>
            <a:ext cx="3550800" cy="263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5" name="Google Shape;355;p9"/>
          <p:cNvSpPr txBox="1">
            <a:spLocks noGrp="1"/>
          </p:cNvSpPr>
          <p:nvPr>
            <p:ph type="title"/>
          </p:nvPr>
        </p:nvSpPr>
        <p:spPr>
          <a:xfrm>
            <a:off x="896750" y="941350"/>
            <a:ext cx="73512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10"/>
          <p:cNvSpPr>
            <a:spLocks noGrp="1"/>
          </p:cNvSpPr>
          <p:nvPr>
            <p:ph type="pic" idx="2"/>
          </p:nvPr>
        </p:nvSpPr>
        <p:spPr>
          <a:xfrm>
            <a:off x="-125" y="5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358" name="Google Shape;358;p10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6939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4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ys One"/>
              <a:buNone/>
              <a:defRPr sz="3000" b="1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ys One"/>
              <a:buNone/>
              <a:defRPr sz="3000" b="1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ys One"/>
              <a:buNone/>
              <a:defRPr sz="3000" b="1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ys One"/>
              <a:buNone/>
              <a:defRPr sz="3000" b="1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ys One"/>
              <a:buNone/>
              <a:defRPr sz="3000" b="1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ys One"/>
              <a:buNone/>
              <a:defRPr sz="3000" b="1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ys One"/>
              <a:buNone/>
              <a:defRPr sz="3000" b="1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ys One"/>
              <a:buNone/>
              <a:defRPr sz="3000" b="1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ys One"/>
              <a:buNone/>
              <a:defRPr sz="3000" b="1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5" r:id="rId7"/>
    <p:sldLayoutId id="2147483656" r:id="rId8"/>
    <p:sldLayoutId id="2147483658" r:id="rId9"/>
    <p:sldLayoutId id="2147483661" r:id="rId10"/>
    <p:sldLayoutId id="2147483662" r:id="rId11"/>
    <p:sldLayoutId id="2147483665" r:id="rId12"/>
    <p:sldLayoutId id="2147483666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40">
          <p15:clr>
            <a:srgbClr val="EA4335"/>
          </p15:clr>
        </p15:guide>
        <p15:guide id="2" orient="horz" pos="2900">
          <p15:clr>
            <a:srgbClr val="EA4335"/>
          </p15:clr>
        </p15:guide>
        <p15:guide id="3" pos="449">
          <p15:clr>
            <a:srgbClr val="EA4335"/>
          </p15:clr>
        </p15:guide>
        <p15:guide id="4" pos="5311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1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10" Type="http://schemas.openxmlformats.org/officeDocument/2006/relationships/image" Target="../media/image23.png"/><Relationship Id="rId4" Type="http://schemas.openxmlformats.org/officeDocument/2006/relationships/image" Target="../media/image12.svg"/><Relationship Id="rId9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1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Relationship Id="rId9" Type="http://schemas.openxmlformats.org/officeDocument/2006/relationships/image" Target="../media/image26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21.sv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2.png"/><Relationship Id="rId4" Type="http://schemas.openxmlformats.org/officeDocument/2006/relationships/image" Target="../media/image14.sv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12" Type="http://schemas.openxmlformats.org/officeDocument/2006/relationships/image" Target="../media/image58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2.png"/><Relationship Id="rId11" Type="http://schemas.openxmlformats.org/officeDocument/2006/relationships/image" Target="../media/image57.png"/><Relationship Id="rId5" Type="http://schemas.openxmlformats.org/officeDocument/2006/relationships/image" Target="../media/image51.png"/><Relationship Id="rId10" Type="http://schemas.openxmlformats.org/officeDocument/2006/relationships/image" Target="../media/image56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2.png"/><Relationship Id="rId11" Type="http://schemas.openxmlformats.org/officeDocument/2006/relationships/image" Target="../media/image59.gif"/><Relationship Id="rId5" Type="http://schemas.openxmlformats.org/officeDocument/2006/relationships/image" Target="../media/image51.png"/><Relationship Id="rId10" Type="http://schemas.openxmlformats.org/officeDocument/2006/relationships/image" Target="../media/image56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4.sv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svg"/><Relationship Id="rId9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24"/>
          <p:cNvSpPr txBox="1">
            <a:spLocks noGrp="1"/>
          </p:cNvSpPr>
          <p:nvPr>
            <p:ph type="ctrTitle"/>
          </p:nvPr>
        </p:nvSpPr>
        <p:spPr>
          <a:xfrm>
            <a:off x="1814850" y="1633725"/>
            <a:ext cx="5514300" cy="200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S</a:t>
            </a:r>
            <a:r>
              <a:rPr lang="en" altLang="zh-CN" dirty="0"/>
              <a:t>entiment analysis</a:t>
            </a:r>
            <a:endParaRPr dirty="0"/>
          </a:p>
        </p:txBody>
      </p:sp>
      <p:grpSp>
        <p:nvGrpSpPr>
          <p:cNvPr id="787" name="Google Shape;787;p24"/>
          <p:cNvGrpSpPr/>
          <p:nvPr/>
        </p:nvGrpSpPr>
        <p:grpSpPr>
          <a:xfrm>
            <a:off x="139544" y="-233231"/>
            <a:ext cx="8897898" cy="5075960"/>
            <a:chOff x="139544" y="-233231"/>
            <a:chExt cx="8897898" cy="5075960"/>
          </a:xfrm>
        </p:grpSpPr>
        <p:grpSp>
          <p:nvGrpSpPr>
            <p:cNvPr id="788" name="Google Shape;788;p24"/>
            <p:cNvGrpSpPr/>
            <p:nvPr/>
          </p:nvGrpSpPr>
          <p:grpSpPr>
            <a:xfrm>
              <a:off x="7825041" y="2013301"/>
              <a:ext cx="1212401" cy="1240945"/>
              <a:chOff x="8264880" y="1119240"/>
              <a:chExt cx="1865520" cy="1909440"/>
            </a:xfrm>
          </p:grpSpPr>
          <p:sp>
            <p:nvSpPr>
              <p:cNvPr id="789" name="Google Shape;789;p24"/>
              <p:cNvSpPr/>
              <p:nvPr/>
            </p:nvSpPr>
            <p:spPr>
              <a:xfrm>
                <a:off x="9336240" y="2202840"/>
                <a:ext cx="190080" cy="199080"/>
              </a:xfrm>
              <a:custGeom>
                <a:avLst/>
                <a:gdLst/>
                <a:ahLst/>
                <a:cxnLst/>
                <a:rect l="l" t="t" r="r" b="b"/>
                <a:pathLst>
                  <a:path w="528" h="553" extrusionOk="0">
                    <a:moveTo>
                      <a:pt x="0" y="0"/>
                    </a:moveTo>
                    <a:lnTo>
                      <a:pt x="528" y="55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0" name="Google Shape;790;p24"/>
              <p:cNvSpPr/>
              <p:nvPr/>
            </p:nvSpPr>
            <p:spPr>
              <a:xfrm>
                <a:off x="9298800" y="2167200"/>
                <a:ext cx="264960" cy="270360"/>
              </a:xfrm>
              <a:custGeom>
                <a:avLst/>
                <a:gdLst/>
                <a:ahLst/>
                <a:cxnLst/>
                <a:rect l="l" t="t" r="r" b="b"/>
                <a:pathLst>
                  <a:path w="736" h="751" extrusionOk="0">
                    <a:moveTo>
                      <a:pt x="527" y="751"/>
                    </a:moveTo>
                    <a:lnTo>
                      <a:pt x="736" y="553"/>
                    </a:lnTo>
                    <a:lnTo>
                      <a:pt x="208" y="0"/>
                    </a:lnTo>
                    <a:lnTo>
                      <a:pt x="0" y="198"/>
                    </a:lnTo>
                    <a:lnTo>
                      <a:pt x="527" y="751"/>
                    </a:lnTo>
                    <a:close/>
                  </a:path>
                </a:pathLst>
              </a:custGeom>
              <a:solidFill>
                <a:srgbClr val="009096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1" name="Google Shape;791;p24"/>
              <p:cNvSpPr/>
              <p:nvPr/>
            </p:nvSpPr>
            <p:spPr>
              <a:xfrm>
                <a:off x="9428400" y="2303640"/>
                <a:ext cx="702000" cy="72504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2014" extrusionOk="0">
                    <a:moveTo>
                      <a:pt x="1950" y="1606"/>
                    </a:moveTo>
                    <a:cubicBezTo>
                      <a:pt x="1950" y="1660"/>
                      <a:pt x="1930" y="1713"/>
                      <a:pt x="1889" y="1752"/>
                    </a:cubicBezTo>
                    <a:lnTo>
                      <a:pt x="1747" y="1887"/>
                    </a:lnTo>
                    <a:lnTo>
                      <a:pt x="1671" y="1959"/>
                    </a:lnTo>
                    <a:cubicBezTo>
                      <a:pt x="1591" y="2036"/>
                      <a:pt x="1460" y="2030"/>
                      <a:pt x="1380" y="1946"/>
                    </a:cubicBezTo>
                    <a:lnTo>
                      <a:pt x="0" y="499"/>
                    </a:lnTo>
                    <a:lnTo>
                      <a:pt x="1" y="207"/>
                    </a:lnTo>
                    <a:lnTo>
                      <a:pt x="72" y="139"/>
                    </a:lnTo>
                    <a:lnTo>
                      <a:pt x="72" y="139"/>
                    </a:lnTo>
                    <a:lnTo>
                      <a:pt x="218" y="0"/>
                    </a:lnTo>
                    <a:lnTo>
                      <a:pt x="510" y="13"/>
                    </a:lnTo>
                    <a:lnTo>
                      <a:pt x="1890" y="1461"/>
                    </a:lnTo>
                    <a:cubicBezTo>
                      <a:pt x="1929" y="1501"/>
                      <a:pt x="1949" y="1554"/>
                      <a:pt x="1950" y="1606"/>
                    </a:cubicBezTo>
                    <a:close/>
                  </a:path>
                </a:pathLst>
              </a:custGeom>
              <a:solidFill>
                <a:srgbClr val="009096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2" name="Google Shape;792;p24"/>
              <p:cNvSpPr/>
              <p:nvPr/>
            </p:nvSpPr>
            <p:spPr>
              <a:xfrm>
                <a:off x="9428400" y="2483280"/>
                <a:ext cx="702000" cy="5454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15" extrusionOk="0">
                    <a:moveTo>
                      <a:pt x="1950" y="1107"/>
                    </a:moveTo>
                    <a:cubicBezTo>
                      <a:pt x="1950" y="1161"/>
                      <a:pt x="1930" y="1214"/>
                      <a:pt x="1889" y="1253"/>
                    </a:cubicBezTo>
                    <a:lnTo>
                      <a:pt x="1747" y="1388"/>
                    </a:lnTo>
                    <a:lnTo>
                      <a:pt x="1671" y="1460"/>
                    </a:lnTo>
                    <a:cubicBezTo>
                      <a:pt x="1591" y="1537"/>
                      <a:pt x="1460" y="1531"/>
                      <a:pt x="1380" y="1447"/>
                    </a:cubicBezTo>
                    <a:lnTo>
                      <a:pt x="0" y="0"/>
                    </a:lnTo>
                    <a:lnTo>
                      <a:pt x="1950" y="1107"/>
                    </a:lnTo>
                    <a:close/>
                  </a:path>
                </a:pathLst>
              </a:custGeom>
              <a:solidFill>
                <a:srgbClr val="3E282C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3" name="Google Shape;793;p24"/>
              <p:cNvSpPr/>
              <p:nvPr/>
            </p:nvSpPr>
            <p:spPr>
              <a:xfrm>
                <a:off x="8338680" y="1193040"/>
                <a:ext cx="1150920" cy="1151280"/>
              </a:xfrm>
              <a:custGeom>
                <a:avLst/>
                <a:gdLst/>
                <a:ahLst/>
                <a:cxnLst/>
                <a:rect l="l" t="t" r="r" b="b"/>
                <a:pathLst>
                  <a:path w="3197" h="3198" extrusionOk="0">
                    <a:moveTo>
                      <a:pt x="3197" y="1599"/>
                    </a:moveTo>
                    <a:cubicBezTo>
                      <a:pt x="3197" y="2404"/>
                      <a:pt x="2602" y="3070"/>
                      <a:pt x="1828" y="3181"/>
                    </a:cubicBezTo>
                    <a:cubicBezTo>
                      <a:pt x="1754" y="3192"/>
                      <a:pt x="1677" y="3198"/>
                      <a:pt x="1599" y="3198"/>
                    </a:cubicBezTo>
                    <a:cubicBezTo>
                      <a:pt x="1278" y="3198"/>
                      <a:pt x="979" y="3103"/>
                      <a:pt x="729" y="2940"/>
                    </a:cubicBezTo>
                    <a:cubicBezTo>
                      <a:pt x="622" y="2871"/>
                      <a:pt x="524" y="2789"/>
                      <a:pt x="437" y="2698"/>
                    </a:cubicBezTo>
                    <a:cubicBezTo>
                      <a:pt x="306" y="2558"/>
                      <a:pt x="198" y="2396"/>
                      <a:pt x="124" y="2216"/>
                    </a:cubicBezTo>
                    <a:cubicBezTo>
                      <a:pt x="44" y="2026"/>
                      <a:pt x="0" y="1818"/>
                      <a:pt x="0" y="1599"/>
                    </a:cubicBezTo>
                    <a:cubicBezTo>
                      <a:pt x="0" y="725"/>
                      <a:pt x="702" y="14"/>
                      <a:pt x="1573" y="1"/>
                    </a:cubicBezTo>
                    <a:cubicBezTo>
                      <a:pt x="1581" y="0"/>
                      <a:pt x="1590" y="0"/>
                      <a:pt x="1599" y="0"/>
                    </a:cubicBezTo>
                    <a:cubicBezTo>
                      <a:pt x="1789" y="0"/>
                      <a:pt x="1971" y="34"/>
                      <a:pt x="2140" y="94"/>
                    </a:cubicBezTo>
                    <a:cubicBezTo>
                      <a:pt x="2261" y="138"/>
                      <a:pt x="2374" y="195"/>
                      <a:pt x="2479" y="264"/>
                    </a:cubicBezTo>
                    <a:cubicBezTo>
                      <a:pt x="2798" y="475"/>
                      <a:pt x="3037" y="797"/>
                      <a:pt x="3141" y="1175"/>
                    </a:cubicBezTo>
                    <a:cubicBezTo>
                      <a:pt x="3178" y="1310"/>
                      <a:pt x="3197" y="1452"/>
                      <a:pt x="3197" y="1599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4" name="Google Shape;794;p24"/>
              <p:cNvSpPr/>
              <p:nvPr/>
            </p:nvSpPr>
            <p:spPr>
              <a:xfrm>
                <a:off x="8264880" y="1119240"/>
                <a:ext cx="1298880" cy="1298520"/>
              </a:xfrm>
              <a:custGeom>
                <a:avLst/>
                <a:gdLst/>
                <a:ahLst/>
                <a:cxnLst/>
                <a:rect l="l" t="t" r="r" b="b"/>
                <a:pathLst>
                  <a:path w="3608" h="3607" extrusionOk="0">
                    <a:moveTo>
                      <a:pt x="3152" y="2387"/>
                    </a:moveTo>
                    <a:cubicBezTo>
                      <a:pt x="2830" y="3130"/>
                      <a:pt x="1964" y="3473"/>
                      <a:pt x="1221" y="3152"/>
                    </a:cubicBezTo>
                    <a:cubicBezTo>
                      <a:pt x="478" y="2830"/>
                      <a:pt x="135" y="1964"/>
                      <a:pt x="456" y="1221"/>
                    </a:cubicBezTo>
                    <a:cubicBezTo>
                      <a:pt x="778" y="478"/>
                      <a:pt x="1644" y="135"/>
                      <a:pt x="2387" y="456"/>
                    </a:cubicBezTo>
                    <a:cubicBezTo>
                      <a:pt x="3130" y="778"/>
                      <a:pt x="3473" y="1644"/>
                      <a:pt x="3152" y="2387"/>
                    </a:cubicBezTo>
                    <a:moveTo>
                      <a:pt x="1088" y="3459"/>
                    </a:moveTo>
                    <a:cubicBezTo>
                      <a:pt x="2002" y="3854"/>
                      <a:pt x="3063" y="3434"/>
                      <a:pt x="3459" y="2520"/>
                    </a:cubicBezTo>
                    <a:cubicBezTo>
                      <a:pt x="3854" y="1606"/>
                      <a:pt x="3434" y="544"/>
                      <a:pt x="2520" y="149"/>
                    </a:cubicBezTo>
                    <a:cubicBezTo>
                      <a:pt x="1606" y="-246"/>
                      <a:pt x="544" y="174"/>
                      <a:pt x="149" y="1088"/>
                    </a:cubicBezTo>
                    <a:cubicBezTo>
                      <a:pt x="-247" y="2002"/>
                      <a:pt x="174" y="3064"/>
                      <a:pt x="1088" y="3459"/>
                    </a:cubicBezTo>
                    <a:close/>
                  </a:path>
                </a:pathLst>
              </a:custGeom>
              <a:solidFill>
                <a:srgbClr val="FCB100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95" name="Google Shape;795;p24"/>
            <p:cNvGrpSpPr/>
            <p:nvPr/>
          </p:nvGrpSpPr>
          <p:grpSpPr>
            <a:xfrm rot="-899905">
              <a:off x="299513" y="3421758"/>
              <a:ext cx="795061" cy="1340934"/>
              <a:chOff x="6814440" y="1026720"/>
              <a:chExt cx="1223280" cy="2063160"/>
            </a:xfrm>
          </p:grpSpPr>
          <p:sp>
            <p:nvSpPr>
              <p:cNvPr id="796" name="Google Shape;796;p24"/>
              <p:cNvSpPr/>
              <p:nvPr/>
            </p:nvSpPr>
            <p:spPr>
              <a:xfrm>
                <a:off x="6814440" y="1026720"/>
                <a:ext cx="1223280" cy="1574640"/>
              </a:xfrm>
              <a:custGeom>
                <a:avLst/>
                <a:gdLst/>
                <a:ahLst/>
                <a:cxnLst/>
                <a:rect l="l" t="t" r="r" b="b"/>
                <a:pathLst>
                  <a:path w="3398" h="4374" extrusionOk="0">
                    <a:moveTo>
                      <a:pt x="3398" y="1699"/>
                    </a:moveTo>
                    <a:cubicBezTo>
                      <a:pt x="3398" y="761"/>
                      <a:pt x="2638" y="0"/>
                      <a:pt x="1699" y="0"/>
                    </a:cubicBezTo>
                    <a:cubicBezTo>
                      <a:pt x="761" y="0"/>
                      <a:pt x="0" y="761"/>
                      <a:pt x="0" y="1699"/>
                    </a:cubicBezTo>
                    <a:cubicBezTo>
                      <a:pt x="0" y="2031"/>
                      <a:pt x="95" y="2339"/>
                      <a:pt x="259" y="2600"/>
                    </a:cubicBezTo>
                    <a:lnTo>
                      <a:pt x="258" y="2601"/>
                    </a:lnTo>
                    <a:cubicBezTo>
                      <a:pt x="258" y="2601"/>
                      <a:pt x="267" y="2613"/>
                      <a:pt x="281" y="2635"/>
                    </a:cubicBezTo>
                    <a:cubicBezTo>
                      <a:pt x="286" y="2642"/>
                      <a:pt x="291" y="2650"/>
                      <a:pt x="295" y="2657"/>
                    </a:cubicBezTo>
                    <a:cubicBezTo>
                      <a:pt x="436" y="2870"/>
                      <a:pt x="927" y="3665"/>
                      <a:pt x="927" y="4374"/>
                    </a:cubicBezTo>
                    <a:lnTo>
                      <a:pt x="1467" y="4374"/>
                    </a:lnTo>
                    <a:lnTo>
                      <a:pt x="2034" y="4374"/>
                    </a:lnTo>
                    <a:lnTo>
                      <a:pt x="2473" y="4374"/>
                    </a:lnTo>
                    <a:cubicBezTo>
                      <a:pt x="2473" y="3547"/>
                      <a:pt x="3142" y="2601"/>
                      <a:pt x="3142" y="2601"/>
                    </a:cubicBezTo>
                    <a:lnTo>
                      <a:pt x="3140" y="2600"/>
                    </a:lnTo>
                    <a:cubicBezTo>
                      <a:pt x="3304" y="2339"/>
                      <a:pt x="3398" y="2030"/>
                      <a:pt x="3398" y="1699"/>
                    </a:cubicBezTo>
                    <a:close/>
                  </a:path>
                </a:pathLst>
              </a:custGeom>
              <a:solidFill>
                <a:srgbClr val="FCB100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7" name="Google Shape;797;p24"/>
              <p:cNvSpPr/>
              <p:nvPr/>
            </p:nvSpPr>
            <p:spPr>
              <a:xfrm>
                <a:off x="7145280" y="2540880"/>
                <a:ext cx="576720" cy="412560"/>
              </a:xfrm>
              <a:custGeom>
                <a:avLst/>
                <a:gdLst/>
                <a:ahLst/>
                <a:cxnLst/>
                <a:rect l="l" t="t" r="r" b="b"/>
                <a:pathLst>
                  <a:path w="1602" h="1146" extrusionOk="0">
                    <a:moveTo>
                      <a:pt x="935" y="0"/>
                    </a:moveTo>
                    <a:lnTo>
                      <a:pt x="667" y="0"/>
                    </a:lnTo>
                    <a:lnTo>
                      <a:pt x="0" y="0"/>
                    </a:lnTo>
                    <a:lnTo>
                      <a:pt x="0" y="794"/>
                    </a:lnTo>
                    <a:lnTo>
                      <a:pt x="427" y="1146"/>
                    </a:lnTo>
                    <a:lnTo>
                      <a:pt x="667" y="1146"/>
                    </a:lnTo>
                    <a:lnTo>
                      <a:pt x="935" y="1146"/>
                    </a:lnTo>
                    <a:lnTo>
                      <a:pt x="1176" y="1146"/>
                    </a:lnTo>
                    <a:lnTo>
                      <a:pt x="1602" y="794"/>
                    </a:lnTo>
                    <a:lnTo>
                      <a:pt x="1602" y="0"/>
                    </a:lnTo>
                    <a:lnTo>
                      <a:pt x="935" y="0"/>
                    </a:lnTo>
                    <a:close/>
                  </a:path>
                </a:pathLst>
              </a:custGeom>
              <a:solidFill>
                <a:srgbClr val="3E282C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8" name="Google Shape;798;p24"/>
              <p:cNvSpPr/>
              <p:nvPr/>
            </p:nvSpPr>
            <p:spPr>
              <a:xfrm>
                <a:off x="7115040" y="1859400"/>
                <a:ext cx="583200" cy="661320"/>
              </a:xfrm>
              <a:custGeom>
                <a:avLst/>
                <a:gdLst/>
                <a:ahLst/>
                <a:cxnLst/>
                <a:rect l="l" t="t" r="r" b="b"/>
                <a:pathLst>
                  <a:path w="1620" h="1837" extrusionOk="0">
                    <a:moveTo>
                      <a:pt x="1068" y="53"/>
                    </a:moveTo>
                    <a:cubicBezTo>
                      <a:pt x="1066" y="53"/>
                      <a:pt x="1065" y="53"/>
                      <a:pt x="1063" y="53"/>
                    </a:cubicBezTo>
                    <a:cubicBezTo>
                      <a:pt x="1003" y="54"/>
                      <a:pt x="964" y="76"/>
                      <a:pt x="953" y="114"/>
                    </a:cubicBezTo>
                    <a:cubicBezTo>
                      <a:pt x="936" y="173"/>
                      <a:pt x="983" y="255"/>
                      <a:pt x="1062" y="305"/>
                    </a:cubicBezTo>
                    <a:cubicBezTo>
                      <a:pt x="1083" y="319"/>
                      <a:pt x="1104" y="329"/>
                      <a:pt x="1125" y="336"/>
                    </a:cubicBezTo>
                    <a:cubicBezTo>
                      <a:pt x="1164" y="258"/>
                      <a:pt x="1180" y="177"/>
                      <a:pt x="1165" y="122"/>
                    </a:cubicBezTo>
                    <a:cubicBezTo>
                      <a:pt x="1153" y="76"/>
                      <a:pt x="1120" y="53"/>
                      <a:pt x="1068" y="53"/>
                    </a:cubicBezTo>
                    <a:moveTo>
                      <a:pt x="584" y="37"/>
                    </a:moveTo>
                    <a:cubicBezTo>
                      <a:pt x="546" y="37"/>
                      <a:pt x="506" y="55"/>
                      <a:pt x="481" y="86"/>
                    </a:cubicBezTo>
                    <a:cubicBezTo>
                      <a:pt x="432" y="148"/>
                      <a:pt x="446" y="245"/>
                      <a:pt x="518" y="356"/>
                    </a:cubicBezTo>
                    <a:cubicBezTo>
                      <a:pt x="584" y="336"/>
                      <a:pt x="634" y="286"/>
                      <a:pt x="667" y="207"/>
                    </a:cubicBezTo>
                    <a:cubicBezTo>
                      <a:pt x="695" y="134"/>
                      <a:pt x="684" y="77"/>
                      <a:pt x="638" y="50"/>
                    </a:cubicBezTo>
                    <a:cubicBezTo>
                      <a:pt x="622" y="41"/>
                      <a:pt x="603" y="37"/>
                      <a:pt x="584" y="37"/>
                    </a:cubicBezTo>
                    <a:moveTo>
                      <a:pt x="449" y="1837"/>
                    </a:moveTo>
                    <a:lnTo>
                      <a:pt x="0" y="165"/>
                    </a:lnTo>
                    <a:lnTo>
                      <a:pt x="43" y="199"/>
                    </a:lnTo>
                    <a:cubicBezTo>
                      <a:pt x="46" y="201"/>
                      <a:pt x="287" y="388"/>
                      <a:pt x="479" y="364"/>
                    </a:cubicBezTo>
                    <a:cubicBezTo>
                      <a:pt x="375" y="198"/>
                      <a:pt x="422" y="101"/>
                      <a:pt x="452" y="63"/>
                    </a:cubicBezTo>
                    <a:cubicBezTo>
                      <a:pt x="500" y="2"/>
                      <a:pt x="592" y="-18"/>
                      <a:pt x="656" y="18"/>
                    </a:cubicBezTo>
                    <a:cubicBezTo>
                      <a:pt x="719" y="54"/>
                      <a:pt x="736" y="129"/>
                      <a:pt x="702" y="220"/>
                    </a:cubicBezTo>
                    <a:cubicBezTo>
                      <a:pt x="666" y="306"/>
                      <a:pt x="611" y="362"/>
                      <a:pt x="540" y="388"/>
                    </a:cubicBezTo>
                    <a:cubicBezTo>
                      <a:pt x="560" y="415"/>
                      <a:pt x="583" y="443"/>
                      <a:pt x="609" y="472"/>
                    </a:cubicBezTo>
                    <a:cubicBezTo>
                      <a:pt x="738" y="611"/>
                      <a:pt x="859" y="588"/>
                      <a:pt x="938" y="544"/>
                    </a:cubicBezTo>
                    <a:cubicBezTo>
                      <a:pt x="1008" y="505"/>
                      <a:pt x="1067" y="439"/>
                      <a:pt x="1108" y="368"/>
                    </a:cubicBezTo>
                    <a:cubicBezTo>
                      <a:pt x="1078" y="358"/>
                      <a:pt x="1056" y="345"/>
                      <a:pt x="1042" y="336"/>
                    </a:cubicBezTo>
                    <a:cubicBezTo>
                      <a:pt x="948" y="277"/>
                      <a:pt x="896" y="180"/>
                      <a:pt x="917" y="104"/>
                    </a:cubicBezTo>
                    <a:cubicBezTo>
                      <a:pt x="933" y="49"/>
                      <a:pt x="986" y="17"/>
                      <a:pt x="1063" y="16"/>
                    </a:cubicBezTo>
                    <a:cubicBezTo>
                      <a:pt x="1134" y="14"/>
                      <a:pt x="1183" y="49"/>
                      <a:pt x="1201" y="112"/>
                    </a:cubicBezTo>
                    <a:cubicBezTo>
                      <a:pt x="1217" y="174"/>
                      <a:pt x="1202" y="262"/>
                      <a:pt x="1161" y="347"/>
                    </a:cubicBezTo>
                    <a:cubicBezTo>
                      <a:pt x="1344" y="388"/>
                      <a:pt x="1522" y="250"/>
                      <a:pt x="1579" y="200"/>
                    </a:cubicBezTo>
                    <a:lnTo>
                      <a:pt x="1620" y="164"/>
                    </a:lnTo>
                    <a:lnTo>
                      <a:pt x="1286" y="1835"/>
                    </a:lnTo>
                    <a:lnTo>
                      <a:pt x="1250" y="1828"/>
                    </a:lnTo>
                    <a:lnTo>
                      <a:pt x="1563" y="261"/>
                    </a:lnTo>
                    <a:cubicBezTo>
                      <a:pt x="1387" y="398"/>
                      <a:pt x="1240" y="403"/>
                      <a:pt x="1145" y="379"/>
                    </a:cubicBezTo>
                    <a:cubicBezTo>
                      <a:pt x="1100" y="459"/>
                      <a:pt x="1035" y="533"/>
                      <a:pt x="956" y="577"/>
                    </a:cubicBezTo>
                    <a:cubicBezTo>
                      <a:pt x="828" y="648"/>
                      <a:pt x="695" y="619"/>
                      <a:pt x="582" y="497"/>
                    </a:cubicBezTo>
                    <a:cubicBezTo>
                      <a:pt x="550" y="462"/>
                      <a:pt x="523" y="429"/>
                      <a:pt x="501" y="398"/>
                    </a:cubicBezTo>
                    <a:cubicBezTo>
                      <a:pt x="339" y="429"/>
                      <a:pt x="147" y="316"/>
                      <a:pt x="63" y="259"/>
                    </a:cubicBezTo>
                    <a:lnTo>
                      <a:pt x="485" y="1827"/>
                    </a:lnTo>
                    <a:lnTo>
                      <a:pt x="449" y="1837"/>
                    </a:lnTo>
                    <a:close/>
                  </a:path>
                </a:pathLst>
              </a:custGeom>
              <a:solidFill>
                <a:srgbClr val="3E282C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9" name="Google Shape;799;p24"/>
              <p:cNvSpPr/>
              <p:nvPr/>
            </p:nvSpPr>
            <p:spPr>
              <a:xfrm>
                <a:off x="7079040" y="2500560"/>
                <a:ext cx="709560" cy="73800"/>
              </a:xfrm>
              <a:custGeom>
                <a:avLst/>
                <a:gdLst/>
                <a:ahLst/>
                <a:cxnLst/>
                <a:rect l="l" t="t" r="r" b="b"/>
                <a:pathLst>
                  <a:path w="1971" h="205" extrusionOk="0">
                    <a:moveTo>
                      <a:pt x="1861" y="0"/>
                    </a:moveTo>
                    <a:lnTo>
                      <a:pt x="110" y="0"/>
                    </a:lnTo>
                    <a:cubicBezTo>
                      <a:pt x="49" y="0"/>
                      <a:pt x="0" y="46"/>
                      <a:pt x="0" y="102"/>
                    </a:cubicBezTo>
                    <a:cubicBezTo>
                      <a:pt x="0" y="159"/>
                      <a:pt x="49" y="205"/>
                      <a:pt x="110" y="205"/>
                    </a:cubicBezTo>
                    <a:lnTo>
                      <a:pt x="1861" y="205"/>
                    </a:lnTo>
                    <a:cubicBezTo>
                      <a:pt x="1922" y="205"/>
                      <a:pt x="1971" y="159"/>
                      <a:pt x="1971" y="102"/>
                    </a:cubicBezTo>
                    <a:cubicBezTo>
                      <a:pt x="1971" y="46"/>
                      <a:pt x="1922" y="0"/>
                      <a:pt x="1861" y="0"/>
                    </a:cubicBezTo>
                    <a:close/>
                  </a:path>
                </a:pathLst>
              </a:custGeom>
              <a:solidFill>
                <a:srgbClr val="009096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28800" rIns="90000" bIns="288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0" name="Google Shape;800;p24"/>
              <p:cNvSpPr/>
              <p:nvPr/>
            </p:nvSpPr>
            <p:spPr>
              <a:xfrm>
                <a:off x="7079040" y="2613600"/>
                <a:ext cx="709560" cy="73440"/>
              </a:xfrm>
              <a:custGeom>
                <a:avLst/>
                <a:gdLst/>
                <a:ahLst/>
                <a:cxnLst/>
                <a:rect l="l" t="t" r="r" b="b"/>
                <a:pathLst>
                  <a:path w="1971" h="204" extrusionOk="0">
                    <a:moveTo>
                      <a:pt x="1861" y="0"/>
                    </a:moveTo>
                    <a:lnTo>
                      <a:pt x="110" y="0"/>
                    </a:lnTo>
                    <a:cubicBezTo>
                      <a:pt x="49" y="0"/>
                      <a:pt x="0" y="46"/>
                      <a:pt x="0" y="102"/>
                    </a:cubicBezTo>
                    <a:cubicBezTo>
                      <a:pt x="0" y="159"/>
                      <a:pt x="49" y="204"/>
                      <a:pt x="110" y="204"/>
                    </a:cubicBezTo>
                    <a:lnTo>
                      <a:pt x="1861" y="204"/>
                    </a:lnTo>
                    <a:cubicBezTo>
                      <a:pt x="1922" y="204"/>
                      <a:pt x="1971" y="159"/>
                      <a:pt x="1971" y="102"/>
                    </a:cubicBezTo>
                    <a:cubicBezTo>
                      <a:pt x="1971" y="46"/>
                      <a:pt x="1922" y="0"/>
                      <a:pt x="1861" y="0"/>
                    </a:cubicBezTo>
                    <a:close/>
                  </a:path>
                </a:pathLst>
              </a:custGeom>
              <a:solidFill>
                <a:srgbClr val="009096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28425" rIns="90000" bIns="284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1" name="Google Shape;801;p24"/>
              <p:cNvSpPr/>
              <p:nvPr/>
            </p:nvSpPr>
            <p:spPr>
              <a:xfrm>
                <a:off x="7079040" y="2726640"/>
                <a:ext cx="709560" cy="73440"/>
              </a:xfrm>
              <a:custGeom>
                <a:avLst/>
                <a:gdLst/>
                <a:ahLst/>
                <a:cxnLst/>
                <a:rect l="l" t="t" r="r" b="b"/>
                <a:pathLst>
                  <a:path w="1971" h="204" extrusionOk="0">
                    <a:moveTo>
                      <a:pt x="1861" y="0"/>
                    </a:moveTo>
                    <a:lnTo>
                      <a:pt x="110" y="0"/>
                    </a:lnTo>
                    <a:cubicBezTo>
                      <a:pt x="49" y="0"/>
                      <a:pt x="0" y="45"/>
                      <a:pt x="0" y="102"/>
                    </a:cubicBezTo>
                    <a:cubicBezTo>
                      <a:pt x="0" y="158"/>
                      <a:pt x="49" y="204"/>
                      <a:pt x="110" y="204"/>
                    </a:cubicBezTo>
                    <a:lnTo>
                      <a:pt x="1861" y="204"/>
                    </a:lnTo>
                    <a:cubicBezTo>
                      <a:pt x="1922" y="204"/>
                      <a:pt x="1971" y="158"/>
                      <a:pt x="1971" y="102"/>
                    </a:cubicBezTo>
                    <a:cubicBezTo>
                      <a:pt x="1971" y="45"/>
                      <a:pt x="1922" y="0"/>
                      <a:pt x="1861" y="0"/>
                    </a:cubicBezTo>
                    <a:close/>
                  </a:path>
                </a:pathLst>
              </a:custGeom>
              <a:solidFill>
                <a:srgbClr val="009096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28425" rIns="90000" bIns="284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2" name="Google Shape;802;p24"/>
              <p:cNvSpPr/>
              <p:nvPr/>
            </p:nvSpPr>
            <p:spPr>
              <a:xfrm>
                <a:off x="7299000" y="2953440"/>
                <a:ext cx="269280" cy="136440"/>
              </a:xfrm>
              <a:custGeom>
                <a:avLst/>
                <a:gdLst/>
                <a:ahLst/>
                <a:cxnLst/>
                <a:rect l="l" t="t" r="r" b="b"/>
                <a:pathLst>
                  <a:path w="748" h="379" extrusionOk="0">
                    <a:moveTo>
                      <a:pt x="0" y="0"/>
                    </a:moveTo>
                    <a:lnTo>
                      <a:pt x="0" y="5"/>
                    </a:lnTo>
                    <a:cubicBezTo>
                      <a:pt x="0" y="211"/>
                      <a:pt x="168" y="379"/>
                      <a:pt x="374" y="379"/>
                    </a:cubicBezTo>
                    <a:cubicBezTo>
                      <a:pt x="581" y="379"/>
                      <a:pt x="748" y="211"/>
                      <a:pt x="748" y="5"/>
                    </a:cubicBezTo>
                    <a:lnTo>
                      <a:pt x="74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9096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03" name="Google Shape;803;p24"/>
            <p:cNvGrpSpPr/>
            <p:nvPr/>
          </p:nvGrpSpPr>
          <p:grpSpPr>
            <a:xfrm>
              <a:off x="3704573" y="-233231"/>
              <a:ext cx="1408745" cy="850581"/>
              <a:chOff x="3704573" y="-233231"/>
              <a:chExt cx="1408745" cy="850581"/>
            </a:xfrm>
          </p:grpSpPr>
          <p:sp>
            <p:nvSpPr>
              <p:cNvPr id="804" name="Google Shape;804;p24"/>
              <p:cNvSpPr/>
              <p:nvPr/>
            </p:nvSpPr>
            <p:spPr>
              <a:xfrm>
                <a:off x="3704573" y="-233231"/>
                <a:ext cx="834349" cy="826230"/>
              </a:xfrm>
              <a:custGeom>
                <a:avLst/>
                <a:gdLst/>
                <a:ahLst/>
                <a:cxnLst/>
                <a:rect l="l" t="t" r="r" b="b"/>
                <a:pathLst>
                  <a:path w="4515" h="4471" extrusionOk="0">
                    <a:moveTo>
                      <a:pt x="1821" y="3126"/>
                    </a:moveTo>
                    <a:cubicBezTo>
                      <a:pt x="1330" y="2885"/>
                      <a:pt x="1126" y="2290"/>
                      <a:pt x="1367" y="1799"/>
                    </a:cubicBezTo>
                    <a:cubicBezTo>
                      <a:pt x="1608" y="1308"/>
                      <a:pt x="2204" y="1105"/>
                      <a:pt x="2695" y="1345"/>
                    </a:cubicBezTo>
                    <a:cubicBezTo>
                      <a:pt x="3186" y="1587"/>
                      <a:pt x="3389" y="2182"/>
                      <a:pt x="3148" y="2673"/>
                    </a:cubicBezTo>
                    <a:cubicBezTo>
                      <a:pt x="2907" y="3164"/>
                      <a:pt x="2312" y="3367"/>
                      <a:pt x="1821" y="3126"/>
                    </a:cubicBezTo>
                    <a:moveTo>
                      <a:pt x="3878" y="3808"/>
                    </a:moveTo>
                    <a:cubicBezTo>
                      <a:pt x="4043" y="3638"/>
                      <a:pt x="4179" y="3444"/>
                      <a:pt x="4284" y="3230"/>
                    </a:cubicBezTo>
                    <a:lnTo>
                      <a:pt x="4287" y="3225"/>
                    </a:lnTo>
                    <a:lnTo>
                      <a:pt x="3946" y="3058"/>
                    </a:lnTo>
                    <a:cubicBezTo>
                      <a:pt x="4035" y="2876"/>
                      <a:pt x="4091" y="2687"/>
                      <a:pt x="4118" y="2496"/>
                    </a:cubicBezTo>
                    <a:lnTo>
                      <a:pt x="4494" y="2549"/>
                    </a:lnTo>
                    <a:cubicBezTo>
                      <a:pt x="4526" y="2315"/>
                      <a:pt x="4522" y="2077"/>
                      <a:pt x="4481" y="1843"/>
                    </a:cubicBezTo>
                    <a:lnTo>
                      <a:pt x="4106" y="1909"/>
                    </a:lnTo>
                    <a:cubicBezTo>
                      <a:pt x="4072" y="1716"/>
                      <a:pt x="4007" y="1528"/>
                      <a:pt x="3915" y="1354"/>
                    </a:cubicBezTo>
                    <a:lnTo>
                      <a:pt x="4251" y="1176"/>
                    </a:lnTo>
                    <a:cubicBezTo>
                      <a:pt x="4139" y="966"/>
                      <a:pt x="3996" y="776"/>
                      <a:pt x="3826" y="612"/>
                    </a:cubicBezTo>
                    <a:lnTo>
                      <a:pt x="3562" y="885"/>
                    </a:lnTo>
                    <a:cubicBezTo>
                      <a:pt x="3425" y="752"/>
                      <a:pt x="3266" y="638"/>
                      <a:pt x="3085" y="550"/>
                    </a:cubicBezTo>
                    <a:cubicBezTo>
                      <a:pt x="3084" y="549"/>
                      <a:pt x="3083" y="549"/>
                      <a:pt x="3081" y="548"/>
                    </a:cubicBezTo>
                    <a:lnTo>
                      <a:pt x="3248" y="207"/>
                    </a:lnTo>
                    <a:cubicBezTo>
                      <a:pt x="3034" y="103"/>
                      <a:pt x="2807" y="33"/>
                      <a:pt x="2573" y="0"/>
                    </a:cubicBezTo>
                    <a:lnTo>
                      <a:pt x="2520" y="376"/>
                    </a:lnTo>
                    <a:cubicBezTo>
                      <a:pt x="2323" y="349"/>
                      <a:pt x="2125" y="353"/>
                      <a:pt x="1933" y="387"/>
                    </a:cubicBezTo>
                    <a:lnTo>
                      <a:pt x="1867" y="13"/>
                    </a:lnTo>
                    <a:cubicBezTo>
                      <a:pt x="1633" y="54"/>
                      <a:pt x="1409" y="131"/>
                      <a:pt x="1200" y="242"/>
                    </a:cubicBezTo>
                    <a:lnTo>
                      <a:pt x="1378" y="578"/>
                    </a:lnTo>
                    <a:cubicBezTo>
                      <a:pt x="1205" y="669"/>
                      <a:pt x="1046" y="787"/>
                      <a:pt x="908" y="930"/>
                    </a:cubicBezTo>
                    <a:lnTo>
                      <a:pt x="635" y="666"/>
                    </a:lnTo>
                    <a:cubicBezTo>
                      <a:pt x="472" y="835"/>
                      <a:pt x="336" y="1029"/>
                      <a:pt x="232" y="1241"/>
                    </a:cubicBezTo>
                    <a:lnTo>
                      <a:pt x="230" y="1244"/>
                    </a:lnTo>
                    <a:lnTo>
                      <a:pt x="571" y="1409"/>
                    </a:lnTo>
                    <a:cubicBezTo>
                      <a:pt x="482" y="1592"/>
                      <a:pt x="425" y="1782"/>
                      <a:pt x="398" y="1972"/>
                    </a:cubicBezTo>
                    <a:lnTo>
                      <a:pt x="23" y="1919"/>
                    </a:lnTo>
                    <a:cubicBezTo>
                      <a:pt x="-11" y="2153"/>
                      <a:pt x="-7" y="2391"/>
                      <a:pt x="35" y="2625"/>
                    </a:cubicBezTo>
                    <a:lnTo>
                      <a:pt x="409" y="2559"/>
                    </a:lnTo>
                    <a:cubicBezTo>
                      <a:pt x="443" y="2753"/>
                      <a:pt x="507" y="2941"/>
                      <a:pt x="599" y="3115"/>
                    </a:cubicBezTo>
                    <a:lnTo>
                      <a:pt x="263" y="3293"/>
                    </a:lnTo>
                    <a:cubicBezTo>
                      <a:pt x="374" y="3503"/>
                      <a:pt x="517" y="3693"/>
                      <a:pt x="687" y="3857"/>
                    </a:cubicBezTo>
                    <a:lnTo>
                      <a:pt x="951" y="3585"/>
                    </a:lnTo>
                    <a:cubicBezTo>
                      <a:pt x="1089" y="3718"/>
                      <a:pt x="1249" y="3833"/>
                      <a:pt x="1430" y="3922"/>
                    </a:cubicBezTo>
                    <a:cubicBezTo>
                      <a:pt x="1431" y="3922"/>
                      <a:pt x="1431" y="3922"/>
                      <a:pt x="1432" y="3923"/>
                    </a:cubicBezTo>
                    <a:lnTo>
                      <a:pt x="1265" y="4263"/>
                    </a:lnTo>
                    <a:cubicBezTo>
                      <a:pt x="1479" y="4367"/>
                      <a:pt x="1705" y="4438"/>
                      <a:pt x="1939" y="4471"/>
                    </a:cubicBezTo>
                    <a:lnTo>
                      <a:pt x="1993" y="4095"/>
                    </a:lnTo>
                    <a:cubicBezTo>
                      <a:pt x="2190" y="4123"/>
                      <a:pt x="2388" y="4119"/>
                      <a:pt x="2580" y="4085"/>
                    </a:cubicBezTo>
                    <a:lnTo>
                      <a:pt x="2645" y="4460"/>
                    </a:lnTo>
                    <a:cubicBezTo>
                      <a:pt x="2879" y="4419"/>
                      <a:pt x="3103" y="4342"/>
                      <a:pt x="3313" y="4231"/>
                    </a:cubicBezTo>
                    <a:lnTo>
                      <a:pt x="3135" y="3895"/>
                    </a:lnTo>
                    <a:cubicBezTo>
                      <a:pt x="3308" y="3804"/>
                      <a:pt x="3467" y="3686"/>
                      <a:pt x="3606" y="3544"/>
                    </a:cubicBezTo>
                    <a:lnTo>
                      <a:pt x="3878" y="3808"/>
                    </a:lnTo>
                    <a:close/>
                  </a:path>
                </a:pathLst>
              </a:custGeom>
              <a:solidFill>
                <a:schemeClr val="l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5" name="Google Shape;805;p24"/>
              <p:cNvSpPr/>
              <p:nvPr/>
            </p:nvSpPr>
            <p:spPr>
              <a:xfrm>
                <a:off x="4648285" y="156849"/>
                <a:ext cx="465034" cy="460502"/>
              </a:xfrm>
              <a:custGeom>
                <a:avLst/>
                <a:gdLst/>
                <a:ahLst/>
                <a:cxnLst/>
                <a:rect l="l" t="t" r="r" b="b"/>
                <a:pathLst>
                  <a:path w="4515" h="4471" extrusionOk="0">
                    <a:moveTo>
                      <a:pt x="1821" y="3126"/>
                    </a:moveTo>
                    <a:cubicBezTo>
                      <a:pt x="1330" y="2885"/>
                      <a:pt x="1126" y="2290"/>
                      <a:pt x="1367" y="1799"/>
                    </a:cubicBezTo>
                    <a:cubicBezTo>
                      <a:pt x="1608" y="1308"/>
                      <a:pt x="2204" y="1105"/>
                      <a:pt x="2695" y="1345"/>
                    </a:cubicBezTo>
                    <a:cubicBezTo>
                      <a:pt x="3186" y="1587"/>
                      <a:pt x="3389" y="2182"/>
                      <a:pt x="3148" y="2673"/>
                    </a:cubicBezTo>
                    <a:cubicBezTo>
                      <a:pt x="2907" y="3164"/>
                      <a:pt x="2312" y="3367"/>
                      <a:pt x="1821" y="3126"/>
                    </a:cubicBezTo>
                    <a:moveTo>
                      <a:pt x="3878" y="3808"/>
                    </a:moveTo>
                    <a:cubicBezTo>
                      <a:pt x="4043" y="3638"/>
                      <a:pt x="4179" y="3444"/>
                      <a:pt x="4284" y="3230"/>
                    </a:cubicBezTo>
                    <a:lnTo>
                      <a:pt x="4287" y="3225"/>
                    </a:lnTo>
                    <a:lnTo>
                      <a:pt x="3946" y="3058"/>
                    </a:lnTo>
                    <a:cubicBezTo>
                      <a:pt x="4035" y="2876"/>
                      <a:pt x="4091" y="2687"/>
                      <a:pt x="4118" y="2496"/>
                    </a:cubicBezTo>
                    <a:lnTo>
                      <a:pt x="4494" y="2549"/>
                    </a:lnTo>
                    <a:cubicBezTo>
                      <a:pt x="4526" y="2315"/>
                      <a:pt x="4522" y="2077"/>
                      <a:pt x="4481" y="1843"/>
                    </a:cubicBezTo>
                    <a:lnTo>
                      <a:pt x="4106" y="1909"/>
                    </a:lnTo>
                    <a:cubicBezTo>
                      <a:pt x="4072" y="1716"/>
                      <a:pt x="4007" y="1528"/>
                      <a:pt x="3915" y="1354"/>
                    </a:cubicBezTo>
                    <a:lnTo>
                      <a:pt x="4251" y="1176"/>
                    </a:lnTo>
                    <a:cubicBezTo>
                      <a:pt x="4139" y="966"/>
                      <a:pt x="3996" y="776"/>
                      <a:pt x="3826" y="612"/>
                    </a:cubicBezTo>
                    <a:lnTo>
                      <a:pt x="3562" y="885"/>
                    </a:lnTo>
                    <a:cubicBezTo>
                      <a:pt x="3425" y="752"/>
                      <a:pt x="3266" y="638"/>
                      <a:pt x="3085" y="550"/>
                    </a:cubicBezTo>
                    <a:cubicBezTo>
                      <a:pt x="3084" y="549"/>
                      <a:pt x="3083" y="549"/>
                      <a:pt x="3081" y="548"/>
                    </a:cubicBezTo>
                    <a:lnTo>
                      <a:pt x="3248" y="207"/>
                    </a:lnTo>
                    <a:cubicBezTo>
                      <a:pt x="3034" y="103"/>
                      <a:pt x="2807" y="33"/>
                      <a:pt x="2573" y="0"/>
                    </a:cubicBezTo>
                    <a:lnTo>
                      <a:pt x="2520" y="376"/>
                    </a:lnTo>
                    <a:cubicBezTo>
                      <a:pt x="2323" y="349"/>
                      <a:pt x="2125" y="353"/>
                      <a:pt x="1933" y="387"/>
                    </a:cubicBezTo>
                    <a:lnTo>
                      <a:pt x="1867" y="13"/>
                    </a:lnTo>
                    <a:cubicBezTo>
                      <a:pt x="1633" y="54"/>
                      <a:pt x="1409" y="131"/>
                      <a:pt x="1200" y="242"/>
                    </a:cubicBezTo>
                    <a:lnTo>
                      <a:pt x="1378" y="578"/>
                    </a:lnTo>
                    <a:cubicBezTo>
                      <a:pt x="1205" y="669"/>
                      <a:pt x="1046" y="787"/>
                      <a:pt x="908" y="930"/>
                    </a:cubicBezTo>
                    <a:lnTo>
                      <a:pt x="635" y="666"/>
                    </a:lnTo>
                    <a:cubicBezTo>
                      <a:pt x="472" y="835"/>
                      <a:pt x="336" y="1029"/>
                      <a:pt x="232" y="1241"/>
                    </a:cubicBezTo>
                    <a:lnTo>
                      <a:pt x="230" y="1244"/>
                    </a:lnTo>
                    <a:lnTo>
                      <a:pt x="571" y="1409"/>
                    </a:lnTo>
                    <a:cubicBezTo>
                      <a:pt x="482" y="1592"/>
                      <a:pt x="425" y="1782"/>
                      <a:pt x="398" y="1972"/>
                    </a:cubicBezTo>
                    <a:lnTo>
                      <a:pt x="23" y="1919"/>
                    </a:lnTo>
                    <a:cubicBezTo>
                      <a:pt x="-11" y="2153"/>
                      <a:pt x="-7" y="2391"/>
                      <a:pt x="35" y="2625"/>
                    </a:cubicBezTo>
                    <a:lnTo>
                      <a:pt x="409" y="2559"/>
                    </a:lnTo>
                    <a:cubicBezTo>
                      <a:pt x="443" y="2753"/>
                      <a:pt x="507" y="2941"/>
                      <a:pt x="599" y="3115"/>
                    </a:cubicBezTo>
                    <a:lnTo>
                      <a:pt x="263" y="3293"/>
                    </a:lnTo>
                    <a:cubicBezTo>
                      <a:pt x="374" y="3503"/>
                      <a:pt x="517" y="3693"/>
                      <a:pt x="687" y="3857"/>
                    </a:cubicBezTo>
                    <a:lnTo>
                      <a:pt x="951" y="3585"/>
                    </a:lnTo>
                    <a:cubicBezTo>
                      <a:pt x="1089" y="3718"/>
                      <a:pt x="1249" y="3833"/>
                      <a:pt x="1430" y="3922"/>
                    </a:cubicBezTo>
                    <a:cubicBezTo>
                      <a:pt x="1431" y="3922"/>
                      <a:pt x="1431" y="3922"/>
                      <a:pt x="1432" y="3923"/>
                    </a:cubicBezTo>
                    <a:lnTo>
                      <a:pt x="1265" y="4263"/>
                    </a:lnTo>
                    <a:cubicBezTo>
                      <a:pt x="1479" y="4367"/>
                      <a:pt x="1705" y="4438"/>
                      <a:pt x="1939" y="4471"/>
                    </a:cubicBezTo>
                    <a:lnTo>
                      <a:pt x="1993" y="4095"/>
                    </a:lnTo>
                    <a:cubicBezTo>
                      <a:pt x="2190" y="4123"/>
                      <a:pt x="2388" y="4119"/>
                      <a:pt x="2580" y="4085"/>
                    </a:cubicBezTo>
                    <a:lnTo>
                      <a:pt x="2645" y="4460"/>
                    </a:lnTo>
                    <a:cubicBezTo>
                      <a:pt x="2879" y="4419"/>
                      <a:pt x="3103" y="4342"/>
                      <a:pt x="3313" y="4231"/>
                    </a:cubicBezTo>
                    <a:lnTo>
                      <a:pt x="3135" y="3895"/>
                    </a:lnTo>
                    <a:cubicBezTo>
                      <a:pt x="3308" y="3804"/>
                      <a:pt x="3467" y="3686"/>
                      <a:pt x="3606" y="3544"/>
                    </a:cubicBezTo>
                    <a:lnTo>
                      <a:pt x="3878" y="3808"/>
                    </a:ln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" name="Google Shape;940;p34">
            <a:extLst>
              <a:ext uri="{FF2B5EF4-FFF2-40B4-BE49-F238E27FC236}">
                <a16:creationId xmlns:a16="http://schemas.microsoft.com/office/drawing/2014/main" id="{5908C187-B9D5-99FC-F729-60219ADC1B98}"/>
              </a:ext>
            </a:extLst>
          </p:cNvPr>
          <p:cNvSpPr/>
          <p:nvPr/>
        </p:nvSpPr>
        <p:spPr>
          <a:xfrm>
            <a:off x="2336399" y="3471124"/>
            <a:ext cx="4590873" cy="1299457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副标题 6">
            <a:extLst>
              <a:ext uri="{FF2B5EF4-FFF2-40B4-BE49-F238E27FC236}">
                <a16:creationId xmlns:a16="http://schemas.microsoft.com/office/drawing/2014/main" id="{4FC990C7-09DF-DAD4-65C8-9C72503100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88006" y="3573534"/>
            <a:ext cx="4590873" cy="1122217"/>
          </a:xfrm>
        </p:spPr>
        <p:txBody>
          <a:bodyPr/>
          <a:lstStyle/>
          <a:p>
            <a:pPr algn="ctr">
              <a:lnSpc>
                <a:spcPts val="2850"/>
              </a:lnSpc>
            </a:pPr>
            <a:r>
              <a:rPr lang="en-US" altLang="zh-CN" sz="1600" b="1" dirty="0">
                <a:solidFill>
                  <a:srgbClr val="404155"/>
                </a:solidFill>
                <a:latin typeface="Modern Love" panose="04090805081005020601" pitchFamily="82" charset="0"/>
                <a:ea typeface="Nobile" pitchFamily="34" charset="-122"/>
                <a:cs typeface="Nobile" pitchFamily="34" charset="-120"/>
              </a:rPr>
              <a:t>Derek Sun 2230026141</a:t>
            </a:r>
          </a:p>
          <a:p>
            <a:pPr algn="ctr">
              <a:lnSpc>
                <a:spcPts val="2850"/>
              </a:lnSpc>
            </a:pPr>
            <a:r>
              <a:rPr lang="en-US" altLang="zh-CN" sz="1600" b="1" dirty="0">
                <a:solidFill>
                  <a:srgbClr val="404155"/>
                </a:solidFill>
                <a:latin typeface="Modern Love" panose="04090805081005020601" pitchFamily="82" charset="0"/>
                <a:ea typeface="Nobile" pitchFamily="34" charset="-122"/>
                <a:cs typeface="Nobile" pitchFamily="34" charset="-120"/>
              </a:rPr>
              <a:t>Camille Wu 2230026168</a:t>
            </a:r>
          </a:p>
          <a:p>
            <a:pPr algn="ctr">
              <a:lnSpc>
                <a:spcPts val="2850"/>
              </a:lnSpc>
            </a:pPr>
            <a:r>
              <a:rPr lang="en-US" altLang="zh-CN" sz="1600" b="1" dirty="0">
                <a:solidFill>
                  <a:srgbClr val="404155"/>
                </a:solidFill>
                <a:latin typeface="Modern Love" panose="04090805081005020601" pitchFamily="82" charset="0"/>
                <a:ea typeface="Nobile" pitchFamily="34" charset="-122"/>
                <a:cs typeface="Nobile" pitchFamily="34" charset="-120"/>
              </a:rPr>
              <a:t>Kristoff Wang 2230026161</a:t>
            </a:r>
            <a:endParaRPr lang="en-US" altLang="zh-CN" sz="1600" b="1" dirty="0">
              <a:latin typeface="Modern Love" panose="04090805081005020601" pitchFamily="82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9">
          <a:extLst>
            <a:ext uri="{FF2B5EF4-FFF2-40B4-BE49-F238E27FC236}">
              <a16:creationId xmlns:a16="http://schemas.microsoft.com/office/drawing/2014/main" id="{88A0ECBE-7D1B-7197-2FE3-C152606729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976;p36">
            <a:extLst>
              <a:ext uri="{FF2B5EF4-FFF2-40B4-BE49-F238E27FC236}">
                <a16:creationId xmlns:a16="http://schemas.microsoft.com/office/drawing/2014/main" id="{B0B9766E-79DF-D912-CDC3-EC175698810D}"/>
              </a:ext>
            </a:extLst>
          </p:cNvPr>
          <p:cNvSpPr txBox="1">
            <a:spLocks/>
          </p:cNvSpPr>
          <p:nvPr/>
        </p:nvSpPr>
        <p:spPr>
          <a:xfrm>
            <a:off x="-1547167" y="737183"/>
            <a:ext cx="9686413" cy="4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ys One"/>
              <a:buNone/>
              <a:defRPr sz="2800" b="1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ys One"/>
              <a:buNone/>
              <a:defRPr sz="3000" b="1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ys One"/>
              <a:buNone/>
              <a:defRPr sz="3000" b="1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ys One"/>
              <a:buNone/>
              <a:defRPr sz="3000" b="1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ys One"/>
              <a:buNone/>
              <a:defRPr sz="3000" b="1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ys One"/>
              <a:buNone/>
              <a:defRPr sz="3000" b="1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ys One"/>
              <a:buNone/>
              <a:defRPr sz="3000" b="1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ys One"/>
              <a:buNone/>
              <a:defRPr sz="3000" b="1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ys One"/>
              <a:buNone/>
              <a:defRPr sz="3000" b="1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9pPr>
          </a:lstStyle>
          <a:p>
            <a:pPr>
              <a:buSzPts val="2400"/>
            </a:pPr>
            <a:r>
              <a:rPr lang="en-US" altLang="zh-CN" sz="1800" dirty="0"/>
              <a:t>Model Construction : Dataset Modification</a:t>
            </a:r>
            <a:endParaRPr lang="zh-CN" altLang="en-US" sz="1800" dirty="0"/>
          </a:p>
          <a:p>
            <a:pPr marL="0" indent="0" algn="ctr">
              <a:lnSpc>
                <a:spcPct val="100000"/>
              </a:lnSpc>
              <a:buSzPts val="2400"/>
            </a:pPr>
            <a:endParaRPr lang="en-US" altLang="zh-CN" sz="1800" b="1" dirty="0">
              <a:latin typeface="Days One"/>
            </a:endParaRPr>
          </a:p>
        </p:txBody>
      </p:sp>
      <p:pic>
        <p:nvPicPr>
          <p:cNvPr id="4" name="图形 3" descr="徽章 1 纯色填充">
            <a:extLst>
              <a:ext uri="{FF2B5EF4-FFF2-40B4-BE49-F238E27FC236}">
                <a16:creationId xmlns:a16="http://schemas.microsoft.com/office/drawing/2014/main" id="{965EBA9E-0537-0398-BCA6-E36402C20B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33896" y="1641763"/>
            <a:ext cx="571500" cy="571500"/>
          </a:xfrm>
          <a:prstGeom prst="rect">
            <a:avLst/>
          </a:prstGeom>
        </p:spPr>
      </p:pic>
      <p:pic>
        <p:nvPicPr>
          <p:cNvPr id="5" name="图形 4" descr="徽章 纯色填充">
            <a:extLst>
              <a:ext uri="{FF2B5EF4-FFF2-40B4-BE49-F238E27FC236}">
                <a16:creationId xmlns:a16="http://schemas.microsoft.com/office/drawing/2014/main" id="{DC0A9432-7549-C2E4-2F63-842CF6958A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33896" y="2769177"/>
            <a:ext cx="571500" cy="5715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079AF3D-EACA-2831-D251-D67082F5D018}"/>
              </a:ext>
            </a:extLst>
          </p:cNvPr>
          <p:cNvSpPr txBox="1"/>
          <p:nvPr/>
        </p:nvSpPr>
        <p:spPr>
          <a:xfrm>
            <a:off x="1766454" y="1773624"/>
            <a:ext cx="15295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Build Vocabulary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7F87CFF-29B3-7B0E-4438-D264C7BD3435}"/>
              </a:ext>
            </a:extLst>
          </p:cNvPr>
          <p:cNvSpPr txBox="1"/>
          <p:nvPr/>
        </p:nvSpPr>
        <p:spPr>
          <a:xfrm>
            <a:off x="1766454" y="2908211"/>
            <a:ext cx="12009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Split Dataset</a:t>
            </a:r>
            <a:endParaRPr lang="zh-CN" altLang="en-US" dirty="0"/>
          </a:p>
        </p:txBody>
      </p:sp>
      <p:pic>
        <p:nvPicPr>
          <p:cNvPr id="10" name="图形 9" descr="徽章 3 纯色填充">
            <a:extLst>
              <a:ext uri="{FF2B5EF4-FFF2-40B4-BE49-F238E27FC236}">
                <a16:creationId xmlns:a16="http://schemas.microsoft.com/office/drawing/2014/main" id="{F02C083E-DF2B-6A00-1721-D82C3FBE309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33896" y="3917373"/>
            <a:ext cx="571500" cy="57150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B0F4F805-7F75-5743-363D-80C31F4941CF}"/>
              </a:ext>
            </a:extLst>
          </p:cNvPr>
          <p:cNvSpPr txBox="1"/>
          <p:nvPr/>
        </p:nvSpPr>
        <p:spPr>
          <a:xfrm>
            <a:off x="1766454" y="4049234"/>
            <a:ext cx="17404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Custom Iterator</a:t>
            </a:r>
            <a:endParaRPr lang="zh-CN" altLang="en-US" dirty="0"/>
          </a:p>
        </p:txBody>
      </p:sp>
      <p:sp>
        <p:nvSpPr>
          <p:cNvPr id="12" name="左大括号 11">
            <a:extLst>
              <a:ext uri="{FF2B5EF4-FFF2-40B4-BE49-F238E27FC236}">
                <a16:creationId xmlns:a16="http://schemas.microsoft.com/office/drawing/2014/main" id="{7362E58D-B64C-415F-9341-CAC04D4C1AEF}"/>
              </a:ext>
            </a:extLst>
          </p:cNvPr>
          <p:cNvSpPr/>
          <p:nvPr/>
        </p:nvSpPr>
        <p:spPr>
          <a:xfrm>
            <a:off x="3485196" y="1543048"/>
            <a:ext cx="727363" cy="768927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7FB74F7-ED0C-FE88-B470-F75E3D63FDF6}"/>
              </a:ext>
            </a:extLst>
          </p:cNvPr>
          <p:cNvSpPr txBox="1"/>
          <p:nvPr/>
        </p:nvSpPr>
        <p:spPr>
          <a:xfrm>
            <a:off x="4447308" y="1543048"/>
            <a:ext cx="31276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Word Frequency Calculation</a:t>
            </a:r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B971F25B-606B-6A3B-F48C-7FAA7DD0429E}"/>
              </a:ext>
            </a:extLst>
          </p:cNvPr>
          <p:cNvSpPr txBox="1"/>
          <p:nvPr/>
        </p:nvSpPr>
        <p:spPr>
          <a:xfrm>
            <a:off x="4471160" y="2026085"/>
            <a:ext cx="14093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Special Tokens</a:t>
            </a:r>
            <a:endParaRPr lang="zh-CN" altLang="en-US" dirty="0"/>
          </a:p>
        </p:txBody>
      </p:sp>
      <p:sp>
        <p:nvSpPr>
          <p:cNvPr id="15" name="左大括号 14">
            <a:extLst>
              <a:ext uri="{FF2B5EF4-FFF2-40B4-BE49-F238E27FC236}">
                <a16:creationId xmlns:a16="http://schemas.microsoft.com/office/drawing/2014/main" id="{9B427F16-A0D4-EA77-85BE-4BAC3DAA624C}"/>
              </a:ext>
            </a:extLst>
          </p:cNvPr>
          <p:cNvSpPr/>
          <p:nvPr/>
        </p:nvSpPr>
        <p:spPr>
          <a:xfrm>
            <a:off x="5880520" y="1962548"/>
            <a:ext cx="515524" cy="50143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2829770E-21B4-B271-957B-A77D5E2C342D}"/>
              </a:ext>
            </a:extLst>
          </p:cNvPr>
          <p:cNvSpPr txBox="1"/>
          <p:nvPr/>
        </p:nvSpPr>
        <p:spPr>
          <a:xfrm>
            <a:off x="6609133" y="1872196"/>
            <a:ext cx="9658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UNK</a:t>
            </a:r>
            <a:endParaRPr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BB27E201-9712-F7A2-C978-9246E5D3D78A}"/>
              </a:ext>
            </a:extLst>
          </p:cNvPr>
          <p:cNvSpPr txBox="1"/>
          <p:nvPr/>
        </p:nvSpPr>
        <p:spPr>
          <a:xfrm>
            <a:off x="6609133" y="2228708"/>
            <a:ext cx="9658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PAD</a:t>
            </a:r>
            <a:endParaRPr lang="zh-CN" altLang="en-US" dirty="0"/>
          </a:p>
        </p:txBody>
      </p:sp>
      <p:sp>
        <p:nvSpPr>
          <p:cNvPr id="18" name="左大括号 17">
            <a:extLst>
              <a:ext uri="{FF2B5EF4-FFF2-40B4-BE49-F238E27FC236}">
                <a16:creationId xmlns:a16="http://schemas.microsoft.com/office/drawing/2014/main" id="{D59AA06D-1E7C-B8FB-56EB-02D383AF1E60}"/>
              </a:ext>
            </a:extLst>
          </p:cNvPr>
          <p:cNvSpPr/>
          <p:nvPr/>
        </p:nvSpPr>
        <p:spPr>
          <a:xfrm>
            <a:off x="3485195" y="2680853"/>
            <a:ext cx="727363" cy="768927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A7F4E571-AF81-BEA6-FAD8-24C221E9293E}"/>
              </a:ext>
            </a:extLst>
          </p:cNvPr>
          <p:cNvSpPr txBox="1"/>
          <p:nvPr/>
        </p:nvSpPr>
        <p:spPr>
          <a:xfrm>
            <a:off x="4471160" y="2600434"/>
            <a:ext cx="10910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Tokenizer</a:t>
            </a:r>
            <a:endParaRPr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905B7072-22D4-846C-FC55-8BE827951743}"/>
              </a:ext>
            </a:extLst>
          </p:cNvPr>
          <p:cNvSpPr txBox="1"/>
          <p:nvPr/>
        </p:nvSpPr>
        <p:spPr>
          <a:xfrm>
            <a:off x="4471160" y="2913408"/>
            <a:ext cx="17716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Labels Setup</a:t>
            </a:r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990142F-64EE-FB97-6553-B2099E760C31}"/>
              </a:ext>
            </a:extLst>
          </p:cNvPr>
          <p:cNvSpPr txBox="1"/>
          <p:nvPr/>
        </p:nvSpPr>
        <p:spPr>
          <a:xfrm>
            <a:off x="4471160" y="3295891"/>
            <a:ext cx="18854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Training Set/ Test set</a:t>
            </a:r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BA610185-2F0B-A6EB-1F25-3BEC6540AF5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75840" y="2547749"/>
            <a:ext cx="3311447" cy="3174379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DB78ACAC-221F-C719-1FA3-D6693960C79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09133" y="216968"/>
            <a:ext cx="1466650" cy="1606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808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7" grpId="0"/>
      <p:bldP spid="11" grpId="0"/>
      <p:bldP spid="12" grpId="0" animBg="1"/>
      <p:bldP spid="13" grpId="0"/>
      <p:bldP spid="14" grpId="0"/>
      <p:bldP spid="15" grpId="0" animBg="1"/>
      <p:bldP spid="16" grpId="0"/>
      <p:bldP spid="17" grpId="0"/>
      <p:bldP spid="18" grpId="0" animBg="1"/>
      <p:bldP spid="20" grpId="0"/>
      <p:bldP spid="21" grpId="0"/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9">
          <a:extLst>
            <a:ext uri="{FF2B5EF4-FFF2-40B4-BE49-F238E27FC236}">
              <a16:creationId xmlns:a16="http://schemas.microsoft.com/office/drawing/2014/main" id="{76D304CE-19A4-DEBE-12BE-348F2D8FE3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976;p36">
            <a:extLst>
              <a:ext uri="{FF2B5EF4-FFF2-40B4-BE49-F238E27FC236}">
                <a16:creationId xmlns:a16="http://schemas.microsoft.com/office/drawing/2014/main" id="{8024DE63-2914-8A95-535A-2927F472FD65}"/>
              </a:ext>
            </a:extLst>
          </p:cNvPr>
          <p:cNvSpPr txBox="1">
            <a:spLocks/>
          </p:cNvSpPr>
          <p:nvPr/>
        </p:nvSpPr>
        <p:spPr>
          <a:xfrm>
            <a:off x="481662" y="718931"/>
            <a:ext cx="6132635" cy="4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ys One"/>
              <a:buNone/>
              <a:defRPr sz="2800" b="1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ys One"/>
              <a:buNone/>
              <a:defRPr sz="3000" b="1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ys One"/>
              <a:buNone/>
              <a:defRPr sz="3000" b="1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ys One"/>
              <a:buNone/>
              <a:defRPr sz="3000" b="1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ys One"/>
              <a:buNone/>
              <a:defRPr sz="3000" b="1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ys One"/>
              <a:buNone/>
              <a:defRPr sz="3000" b="1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ys One"/>
              <a:buNone/>
              <a:defRPr sz="3000" b="1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ys One"/>
              <a:buNone/>
              <a:defRPr sz="3000" b="1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ys One"/>
              <a:buNone/>
              <a:defRPr sz="3000" b="1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9pPr>
          </a:lstStyle>
          <a:p>
            <a:pPr>
              <a:buSzPts val="2400"/>
            </a:pPr>
            <a:r>
              <a:rPr lang="en-US" altLang="zh-CN" sz="1800" dirty="0"/>
              <a:t>Model Construction : Training and Evaluation</a:t>
            </a:r>
            <a:endParaRPr lang="en-US" altLang="zh-CN" sz="1800" b="1" dirty="0">
              <a:latin typeface="Days One"/>
            </a:endParaRPr>
          </a:p>
        </p:txBody>
      </p:sp>
      <p:pic>
        <p:nvPicPr>
          <p:cNvPr id="4" name="图形 3" descr="徽章 1 纯色填充">
            <a:extLst>
              <a:ext uri="{FF2B5EF4-FFF2-40B4-BE49-F238E27FC236}">
                <a16:creationId xmlns:a16="http://schemas.microsoft.com/office/drawing/2014/main" id="{904380FF-02A2-8944-FF5E-9CEE35B127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8309" y="1316882"/>
            <a:ext cx="571500" cy="571500"/>
          </a:xfrm>
          <a:prstGeom prst="rect">
            <a:avLst/>
          </a:prstGeom>
        </p:spPr>
      </p:pic>
      <p:pic>
        <p:nvPicPr>
          <p:cNvPr id="5" name="图形 4" descr="徽章 纯色填充">
            <a:extLst>
              <a:ext uri="{FF2B5EF4-FFF2-40B4-BE49-F238E27FC236}">
                <a16:creationId xmlns:a16="http://schemas.microsoft.com/office/drawing/2014/main" id="{A7675302-AB20-4342-4FEB-C48EAABFA6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33896" y="3309504"/>
            <a:ext cx="571500" cy="57150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B6552292-5FB0-861A-9D00-9C14CBDEA2C2}"/>
              </a:ext>
            </a:extLst>
          </p:cNvPr>
          <p:cNvSpPr txBox="1"/>
          <p:nvPr/>
        </p:nvSpPr>
        <p:spPr>
          <a:xfrm>
            <a:off x="1849438" y="1408847"/>
            <a:ext cx="33970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Cross-entropy loss and Backpropagation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EA30424-1194-D56E-6EC3-5C2E0DD87EA8}"/>
              </a:ext>
            </a:extLst>
          </p:cNvPr>
          <p:cNvSpPr txBox="1"/>
          <p:nvPr/>
        </p:nvSpPr>
        <p:spPr>
          <a:xfrm>
            <a:off x="1875559" y="3441365"/>
            <a:ext cx="15584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Model Evaluation</a:t>
            </a:r>
            <a:endParaRPr lang="zh-CN" altLang="en-US" dirty="0"/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69EF8440-E28B-859B-8B9F-9F782C63F7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75559" y="2314575"/>
            <a:ext cx="3086100" cy="514350"/>
          </a:xfrm>
          <a:prstGeom prst="rect">
            <a:avLst/>
          </a:prstGeom>
        </p:spPr>
      </p:pic>
      <p:sp>
        <p:nvSpPr>
          <p:cNvPr id="23" name="Rectangle 1">
            <a:extLst>
              <a:ext uri="{FF2B5EF4-FFF2-40B4-BE49-F238E27FC236}">
                <a16:creationId xmlns:a16="http://schemas.microsoft.com/office/drawing/2014/main" id="{3B021218-96BB-6415-317F-1AEC369044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82490" y="2379390"/>
            <a:ext cx="2675732" cy="3847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divergence of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kumimoji="0" lang="zh-CN" altLang="zh-CN" sz="1900" b="0" i="0" u="none" strike="noStrike" cap="none" normalizeH="0" baseline="0" dirty="0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 </a:t>
            </a:r>
            <a:r>
              <a:rPr kumimoji="0" lang="en-US" altLang="zh-CN" sz="1900" b="0" i="0" u="none" strike="noStrike" cap="none" normalizeH="0" baseline="0" dirty="0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kumimoji="0" lang="zh-CN" altLang="zh-CN" sz="1900" b="0" i="0" u="none" strike="noStrike" cap="none" normalizeH="0" baseline="0" dirty="0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  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from   </a:t>
            </a:r>
            <a:r>
              <a:rPr kumimoji="0" lang="zh-CN" altLang="zh-CN" sz="1900" b="0" i="0" u="none" strike="noStrike" cap="none" normalizeH="0" baseline="0" dirty="0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 </a:t>
            </a:r>
            <a:r>
              <a:rPr kumimoji="0" lang="en-US" altLang="zh-CN" sz="1900" b="0" i="0" u="none" strike="noStrike" cap="none" normalizeH="0" baseline="0" dirty="0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q</a:t>
            </a:r>
            <a:r>
              <a:rPr kumimoji="0" lang="zh-CN" altLang="zh-CN" sz="1900" b="0" i="0" u="none" strike="noStrike" cap="none" normalizeH="0" baseline="0" dirty="0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  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kumimoji="0" lang="zh-CN" altLang="zh-CN" sz="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4" name="AutoShape 2" descr="{\displaystyle p}">
            <a:extLst>
              <a:ext uri="{FF2B5EF4-FFF2-40B4-BE49-F238E27FC236}">
                <a16:creationId xmlns:a16="http://schemas.microsoft.com/office/drawing/2014/main" id="{B9B50AB4-7E3A-01CA-AE15-0DC1708B314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039813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5" name="AutoShape 3" descr="{\displaystyle q}">
            <a:extLst>
              <a:ext uri="{FF2B5EF4-FFF2-40B4-BE49-F238E27FC236}">
                <a16:creationId xmlns:a16="http://schemas.microsoft.com/office/drawing/2014/main" id="{9F183CDA-144C-0EEB-28A1-CF9A4A05A2D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84943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01284A36-C22C-A76C-3363-2A8E7C65F471}"/>
              </a:ext>
            </a:extLst>
          </p:cNvPr>
          <p:cNvSpPr txBox="1"/>
          <p:nvPr/>
        </p:nvSpPr>
        <p:spPr>
          <a:xfrm>
            <a:off x="4408344" y="3133588"/>
            <a:ext cx="25614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Classification report</a:t>
            </a:r>
            <a:endParaRPr lang="zh-CN" altLang="en-US" dirty="0"/>
          </a:p>
        </p:txBody>
      </p:sp>
      <p:sp>
        <p:nvSpPr>
          <p:cNvPr id="28" name="左大括号 27">
            <a:extLst>
              <a:ext uri="{FF2B5EF4-FFF2-40B4-BE49-F238E27FC236}">
                <a16:creationId xmlns:a16="http://schemas.microsoft.com/office/drawing/2014/main" id="{F5D60476-B360-C81C-31C9-93D321DCDDB2}"/>
              </a:ext>
            </a:extLst>
          </p:cNvPr>
          <p:cNvSpPr/>
          <p:nvPr/>
        </p:nvSpPr>
        <p:spPr>
          <a:xfrm>
            <a:off x="3485194" y="3210789"/>
            <a:ext cx="727363" cy="768927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936C7D4A-C321-0FF3-3CC0-7A17DAD0AE70}"/>
              </a:ext>
            </a:extLst>
          </p:cNvPr>
          <p:cNvSpPr txBox="1"/>
          <p:nvPr/>
        </p:nvSpPr>
        <p:spPr>
          <a:xfrm>
            <a:off x="4408344" y="3752886"/>
            <a:ext cx="19314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Confusion matrix</a:t>
            </a:r>
            <a:endParaRPr lang="zh-CN" altLang="en-US" dirty="0"/>
          </a:p>
        </p:txBody>
      </p:sp>
      <p:pic>
        <p:nvPicPr>
          <p:cNvPr id="32" name="图形 31" descr="箭头: 向右旋转 纯色填充">
            <a:extLst>
              <a:ext uri="{FF2B5EF4-FFF2-40B4-BE49-F238E27FC236}">
                <a16:creationId xmlns:a16="http://schemas.microsoft.com/office/drawing/2014/main" id="{425F556C-1E6C-5AD9-1727-1D38B9BA1FA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0494872">
            <a:off x="4836658" y="1573056"/>
            <a:ext cx="1240563" cy="1240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177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  <p:bldP spid="9" grpId="0"/>
      <p:bldP spid="23" grpId="0"/>
      <p:bldP spid="27" grpId="0"/>
      <p:bldP spid="28" grpId="0" animBg="1"/>
      <p:bldP spid="3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9">
          <a:extLst>
            <a:ext uri="{FF2B5EF4-FFF2-40B4-BE49-F238E27FC236}">
              <a16:creationId xmlns:a16="http://schemas.microsoft.com/office/drawing/2014/main" id="{E904D9D4-5145-71BE-06AA-25943776B0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976;p36">
            <a:extLst>
              <a:ext uri="{FF2B5EF4-FFF2-40B4-BE49-F238E27FC236}">
                <a16:creationId xmlns:a16="http://schemas.microsoft.com/office/drawing/2014/main" id="{1EDBF0E3-3135-FB11-87CC-D1B3D1282D58}"/>
              </a:ext>
            </a:extLst>
          </p:cNvPr>
          <p:cNvSpPr txBox="1">
            <a:spLocks/>
          </p:cNvSpPr>
          <p:nvPr/>
        </p:nvSpPr>
        <p:spPr>
          <a:xfrm>
            <a:off x="-1598570" y="847243"/>
            <a:ext cx="9686413" cy="4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ys One"/>
              <a:buNone/>
              <a:defRPr sz="2800" b="1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ys One"/>
              <a:buNone/>
              <a:defRPr sz="3000" b="1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ys One"/>
              <a:buNone/>
              <a:defRPr sz="3000" b="1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ys One"/>
              <a:buNone/>
              <a:defRPr sz="3000" b="1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ys One"/>
              <a:buNone/>
              <a:defRPr sz="3000" b="1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ys One"/>
              <a:buNone/>
              <a:defRPr sz="3000" b="1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ys One"/>
              <a:buNone/>
              <a:defRPr sz="3000" b="1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ys One"/>
              <a:buNone/>
              <a:defRPr sz="3000" b="1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ys One"/>
              <a:buNone/>
              <a:defRPr sz="3000" b="1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9pPr>
          </a:lstStyle>
          <a:p>
            <a:pPr>
              <a:buSzPts val="2400"/>
            </a:pPr>
            <a:r>
              <a:rPr lang="en-US" altLang="zh-CN" sz="1800" dirty="0"/>
              <a:t>Result confidence and Visualization</a:t>
            </a:r>
            <a:endParaRPr lang="en-US" altLang="zh-CN" sz="1800" b="1" dirty="0">
              <a:latin typeface="Days One"/>
            </a:endParaRPr>
          </a:p>
        </p:txBody>
      </p:sp>
      <p:sp>
        <p:nvSpPr>
          <p:cNvPr id="24" name="AutoShape 2" descr="{\displaystyle p}">
            <a:extLst>
              <a:ext uri="{FF2B5EF4-FFF2-40B4-BE49-F238E27FC236}">
                <a16:creationId xmlns:a16="http://schemas.microsoft.com/office/drawing/2014/main" id="{354CE3E6-1A71-0531-9C86-838BD402E75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039813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5" name="AutoShape 3" descr="{\displaystyle q}">
            <a:extLst>
              <a:ext uri="{FF2B5EF4-FFF2-40B4-BE49-F238E27FC236}">
                <a16:creationId xmlns:a16="http://schemas.microsoft.com/office/drawing/2014/main" id="{65DC39E3-531D-4D50-75EC-2D1508293C1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84943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70312EC-287F-7082-53BC-C31FCF54EEF1}"/>
              </a:ext>
            </a:extLst>
          </p:cNvPr>
          <p:cNvSpPr txBox="1"/>
          <p:nvPr/>
        </p:nvSpPr>
        <p:spPr>
          <a:xfrm>
            <a:off x="1927610" y="1224693"/>
            <a:ext cx="2634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GUI input service, visualization</a:t>
            </a:r>
            <a:endParaRPr lang="zh-CN" altLang="en-US" dirty="0"/>
          </a:p>
        </p:txBody>
      </p:sp>
      <p:pic>
        <p:nvPicPr>
          <p:cNvPr id="7" name="图片 6" descr="图形用户界面&#10;&#10;中度可信度描述已自动生成">
            <a:extLst>
              <a:ext uri="{FF2B5EF4-FFF2-40B4-BE49-F238E27FC236}">
                <a16:creationId xmlns:a16="http://schemas.microsoft.com/office/drawing/2014/main" id="{2B91EDD8-C66E-01EA-F450-0A87AD19A2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4014" y="1560633"/>
            <a:ext cx="5707875" cy="1897544"/>
          </a:xfrm>
          <a:prstGeom prst="rect">
            <a:avLst/>
          </a:prstGeom>
        </p:spPr>
      </p:pic>
      <p:pic>
        <p:nvPicPr>
          <p:cNvPr id="11" name="图片 10" descr="图形用户界面, 文本&#10;&#10;中度可信度描述已自动生成">
            <a:extLst>
              <a:ext uri="{FF2B5EF4-FFF2-40B4-BE49-F238E27FC236}">
                <a16:creationId xmlns:a16="http://schemas.microsoft.com/office/drawing/2014/main" id="{D64EABA9-E4FF-B4A5-A7BB-05222E7A2C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8062" y="1622978"/>
            <a:ext cx="5707875" cy="1897544"/>
          </a:xfrm>
          <a:prstGeom prst="rect">
            <a:avLst/>
          </a:prstGeom>
        </p:spPr>
      </p:pic>
      <p:pic>
        <p:nvPicPr>
          <p:cNvPr id="13" name="图片 12" descr="文本&#10;&#10;低可信度描述已自动生成">
            <a:extLst>
              <a:ext uri="{FF2B5EF4-FFF2-40B4-BE49-F238E27FC236}">
                <a16:creationId xmlns:a16="http://schemas.microsoft.com/office/drawing/2014/main" id="{515A3242-7DDD-B959-1D4C-680C2FA331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4998" y="1725682"/>
            <a:ext cx="5707875" cy="1897544"/>
          </a:xfrm>
          <a:prstGeom prst="rect">
            <a:avLst/>
          </a:prstGeom>
        </p:spPr>
      </p:pic>
      <p:pic>
        <p:nvPicPr>
          <p:cNvPr id="15" name="图片 14" descr="文本&#10;&#10;描述已自动生成">
            <a:extLst>
              <a:ext uri="{FF2B5EF4-FFF2-40B4-BE49-F238E27FC236}">
                <a16:creationId xmlns:a16="http://schemas.microsoft.com/office/drawing/2014/main" id="{749B643A-1797-318F-6B7F-6E966D12B9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11543" y="2194527"/>
            <a:ext cx="4320914" cy="754445"/>
          </a:xfrm>
          <a:prstGeom prst="rect">
            <a:avLst/>
          </a:prstGeom>
        </p:spPr>
      </p:pic>
      <p:pic>
        <p:nvPicPr>
          <p:cNvPr id="17" name="图片 16" descr="图形用户界面, 图表&#10;&#10;描述已自动生成">
            <a:extLst>
              <a:ext uri="{FF2B5EF4-FFF2-40B4-BE49-F238E27FC236}">
                <a16:creationId xmlns:a16="http://schemas.microsoft.com/office/drawing/2014/main" id="{371F2B54-69F1-F522-DD07-1504F7E9934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54238" y="2130135"/>
            <a:ext cx="6372507" cy="2426573"/>
          </a:xfrm>
          <a:prstGeom prst="rect">
            <a:avLst/>
          </a:prstGeom>
        </p:spPr>
      </p:pic>
      <p:pic>
        <p:nvPicPr>
          <p:cNvPr id="19" name="图片 18" descr="电脑游戏画面&#10;&#10;中度可信度描述已自动生成">
            <a:extLst>
              <a:ext uri="{FF2B5EF4-FFF2-40B4-BE49-F238E27FC236}">
                <a16:creationId xmlns:a16="http://schemas.microsoft.com/office/drawing/2014/main" id="{1B3E96E7-1F62-0ADA-D7D5-D4BAB6B21CF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7754" y="1958917"/>
            <a:ext cx="6177395" cy="2785713"/>
          </a:xfrm>
          <a:prstGeom prst="rect">
            <a:avLst/>
          </a:prstGeom>
        </p:spPr>
      </p:pic>
      <p:pic>
        <p:nvPicPr>
          <p:cNvPr id="21" name="图片 20" descr="图表, 雷达图&#10;&#10;描述已自动生成">
            <a:extLst>
              <a:ext uri="{FF2B5EF4-FFF2-40B4-BE49-F238E27FC236}">
                <a16:creationId xmlns:a16="http://schemas.microsoft.com/office/drawing/2014/main" id="{2E11D289-C61F-56D3-BD0C-A071B262ABC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44613" y="2023817"/>
            <a:ext cx="5706618" cy="2639208"/>
          </a:xfrm>
          <a:prstGeom prst="rect">
            <a:avLst/>
          </a:prstGeom>
        </p:spPr>
      </p:pic>
      <p:pic>
        <p:nvPicPr>
          <p:cNvPr id="29" name="图片 28" descr="地图&#10;&#10;描述已自动生成">
            <a:extLst>
              <a:ext uri="{FF2B5EF4-FFF2-40B4-BE49-F238E27FC236}">
                <a16:creationId xmlns:a16="http://schemas.microsoft.com/office/drawing/2014/main" id="{4BAEDFE6-880A-A6AC-B656-8714CF071B2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77454" y="2076509"/>
            <a:ext cx="5481205" cy="2733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595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6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3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6">
          <a:extLst>
            <a:ext uri="{FF2B5EF4-FFF2-40B4-BE49-F238E27FC236}">
              <a16:creationId xmlns:a16="http://schemas.microsoft.com/office/drawing/2014/main" id="{62C4C463-38C0-41FD-FE22-DF43FE1969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7" name="Google Shape;1137;p34">
            <a:extLst>
              <a:ext uri="{FF2B5EF4-FFF2-40B4-BE49-F238E27FC236}">
                <a16:creationId xmlns:a16="http://schemas.microsoft.com/office/drawing/2014/main" id="{CE12C724-5200-5D70-AC5C-880C505D21B5}"/>
              </a:ext>
            </a:extLst>
          </p:cNvPr>
          <p:cNvPicPr preferRelativeResize="0">
            <a:picLocks noGrp="1"/>
          </p:cNvPicPr>
          <p:nvPr>
            <p:ph type="pic" idx="2"/>
          </p:nvPr>
        </p:nvPicPr>
        <p:blipFill rotWithShape="1">
          <a:blip r:embed="rId3"/>
          <a:srcRect l="21003" r="21003"/>
          <a:stretch/>
        </p:blipFill>
        <p:spPr>
          <a:xfrm>
            <a:off x="-125" y="50"/>
            <a:ext cx="9144003" cy="5143501"/>
          </a:xfrm>
          <a:prstGeom prst="rect">
            <a:avLst/>
          </a:prstGeom>
        </p:spPr>
      </p:pic>
      <p:sp>
        <p:nvSpPr>
          <p:cNvPr id="1138" name="Google Shape;1138;p34">
            <a:extLst>
              <a:ext uri="{FF2B5EF4-FFF2-40B4-BE49-F238E27FC236}">
                <a16:creationId xmlns:a16="http://schemas.microsoft.com/office/drawing/2014/main" id="{8C292CCF-8410-9351-9ACE-C5384CE065F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126" y="557255"/>
            <a:ext cx="7717500" cy="987066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dirty="0"/>
            </a:br>
            <a:br>
              <a:rPr lang="en-US" dirty="0"/>
            </a:br>
            <a:r>
              <a:rPr lang="en-US" dirty="0">
                <a:solidFill>
                  <a:schemeClr val="accent6"/>
                </a:solidFill>
              </a:rPr>
              <a:t>Sarcasm Detection of English Text with BERT</a:t>
            </a:r>
            <a:br>
              <a:rPr lang="en-US" dirty="0">
                <a:solidFill>
                  <a:schemeClr val="accent6"/>
                </a:solidFill>
              </a:rPr>
            </a:br>
            <a:br>
              <a:rPr lang="en-US" dirty="0">
                <a:solidFill>
                  <a:schemeClr val="accent6"/>
                </a:solidFill>
              </a:rPr>
            </a:br>
            <a:endParaRPr lang="en-US" dirty="0">
              <a:solidFill>
                <a:schemeClr val="accent6"/>
              </a:solidFill>
            </a:endParaRPr>
          </a:p>
        </p:txBody>
      </p:sp>
      <p:grpSp>
        <p:nvGrpSpPr>
          <p:cNvPr id="1139" name="Google Shape;1139;p34">
            <a:extLst>
              <a:ext uri="{FF2B5EF4-FFF2-40B4-BE49-F238E27FC236}">
                <a16:creationId xmlns:a16="http://schemas.microsoft.com/office/drawing/2014/main" id="{237C929D-86AD-E45A-D6BE-E875B8444091}"/>
              </a:ext>
            </a:extLst>
          </p:cNvPr>
          <p:cNvGrpSpPr/>
          <p:nvPr/>
        </p:nvGrpSpPr>
        <p:grpSpPr>
          <a:xfrm>
            <a:off x="8573285" y="1647619"/>
            <a:ext cx="939888" cy="1397556"/>
            <a:chOff x="8573285" y="1647619"/>
            <a:chExt cx="939888" cy="1397556"/>
          </a:xfrm>
        </p:grpSpPr>
        <p:sp>
          <p:nvSpPr>
            <p:cNvPr id="1140" name="Google Shape;1140;p34">
              <a:extLst>
                <a:ext uri="{FF2B5EF4-FFF2-40B4-BE49-F238E27FC236}">
                  <a16:creationId xmlns:a16="http://schemas.microsoft.com/office/drawing/2014/main" id="{EBB379AE-3A90-EF24-2AED-51F41AC26CAE}"/>
                </a:ext>
              </a:extLst>
            </p:cNvPr>
            <p:cNvSpPr/>
            <p:nvPr/>
          </p:nvSpPr>
          <p:spPr>
            <a:xfrm>
              <a:off x="8678823" y="1647619"/>
              <a:ext cx="834349" cy="826230"/>
            </a:xfrm>
            <a:custGeom>
              <a:avLst/>
              <a:gdLst/>
              <a:ahLst/>
              <a:cxnLst/>
              <a:rect l="l" t="t" r="r" b="b"/>
              <a:pathLst>
                <a:path w="4515" h="4471" extrusionOk="0">
                  <a:moveTo>
                    <a:pt x="1821" y="3126"/>
                  </a:moveTo>
                  <a:cubicBezTo>
                    <a:pt x="1330" y="2885"/>
                    <a:pt x="1126" y="2290"/>
                    <a:pt x="1367" y="1799"/>
                  </a:cubicBezTo>
                  <a:cubicBezTo>
                    <a:pt x="1608" y="1308"/>
                    <a:pt x="2204" y="1105"/>
                    <a:pt x="2695" y="1345"/>
                  </a:cubicBezTo>
                  <a:cubicBezTo>
                    <a:pt x="3186" y="1587"/>
                    <a:pt x="3389" y="2182"/>
                    <a:pt x="3148" y="2673"/>
                  </a:cubicBezTo>
                  <a:cubicBezTo>
                    <a:pt x="2907" y="3164"/>
                    <a:pt x="2312" y="3367"/>
                    <a:pt x="1821" y="3126"/>
                  </a:cubicBezTo>
                  <a:moveTo>
                    <a:pt x="3878" y="3808"/>
                  </a:moveTo>
                  <a:cubicBezTo>
                    <a:pt x="4043" y="3638"/>
                    <a:pt x="4179" y="3444"/>
                    <a:pt x="4284" y="3230"/>
                  </a:cubicBezTo>
                  <a:lnTo>
                    <a:pt x="4287" y="3225"/>
                  </a:lnTo>
                  <a:lnTo>
                    <a:pt x="3946" y="3058"/>
                  </a:lnTo>
                  <a:cubicBezTo>
                    <a:pt x="4035" y="2876"/>
                    <a:pt x="4091" y="2687"/>
                    <a:pt x="4118" y="2496"/>
                  </a:cubicBezTo>
                  <a:lnTo>
                    <a:pt x="4494" y="2549"/>
                  </a:lnTo>
                  <a:cubicBezTo>
                    <a:pt x="4526" y="2315"/>
                    <a:pt x="4522" y="2077"/>
                    <a:pt x="4481" y="1843"/>
                  </a:cubicBezTo>
                  <a:lnTo>
                    <a:pt x="4106" y="1909"/>
                  </a:lnTo>
                  <a:cubicBezTo>
                    <a:pt x="4072" y="1716"/>
                    <a:pt x="4007" y="1528"/>
                    <a:pt x="3915" y="1354"/>
                  </a:cubicBezTo>
                  <a:lnTo>
                    <a:pt x="4251" y="1176"/>
                  </a:lnTo>
                  <a:cubicBezTo>
                    <a:pt x="4139" y="966"/>
                    <a:pt x="3996" y="776"/>
                    <a:pt x="3826" y="612"/>
                  </a:cubicBezTo>
                  <a:lnTo>
                    <a:pt x="3562" y="885"/>
                  </a:lnTo>
                  <a:cubicBezTo>
                    <a:pt x="3425" y="752"/>
                    <a:pt x="3266" y="638"/>
                    <a:pt x="3085" y="550"/>
                  </a:cubicBezTo>
                  <a:cubicBezTo>
                    <a:pt x="3084" y="549"/>
                    <a:pt x="3083" y="549"/>
                    <a:pt x="3081" y="548"/>
                  </a:cubicBezTo>
                  <a:lnTo>
                    <a:pt x="3248" y="207"/>
                  </a:lnTo>
                  <a:cubicBezTo>
                    <a:pt x="3034" y="103"/>
                    <a:pt x="2807" y="33"/>
                    <a:pt x="2573" y="0"/>
                  </a:cubicBezTo>
                  <a:lnTo>
                    <a:pt x="2520" y="376"/>
                  </a:lnTo>
                  <a:cubicBezTo>
                    <a:pt x="2323" y="349"/>
                    <a:pt x="2125" y="353"/>
                    <a:pt x="1933" y="387"/>
                  </a:cubicBezTo>
                  <a:lnTo>
                    <a:pt x="1867" y="13"/>
                  </a:lnTo>
                  <a:cubicBezTo>
                    <a:pt x="1633" y="54"/>
                    <a:pt x="1409" y="131"/>
                    <a:pt x="1200" y="242"/>
                  </a:cubicBezTo>
                  <a:lnTo>
                    <a:pt x="1378" y="578"/>
                  </a:lnTo>
                  <a:cubicBezTo>
                    <a:pt x="1205" y="669"/>
                    <a:pt x="1046" y="787"/>
                    <a:pt x="908" y="930"/>
                  </a:cubicBezTo>
                  <a:lnTo>
                    <a:pt x="635" y="666"/>
                  </a:lnTo>
                  <a:cubicBezTo>
                    <a:pt x="472" y="835"/>
                    <a:pt x="336" y="1029"/>
                    <a:pt x="232" y="1241"/>
                  </a:cubicBezTo>
                  <a:lnTo>
                    <a:pt x="230" y="1244"/>
                  </a:lnTo>
                  <a:lnTo>
                    <a:pt x="571" y="1409"/>
                  </a:lnTo>
                  <a:cubicBezTo>
                    <a:pt x="482" y="1592"/>
                    <a:pt x="425" y="1782"/>
                    <a:pt x="398" y="1972"/>
                  </a:cubicBezTo>
                  <a:lnTo>
                    <a:pt x="23" y="1919"/>
                  </a:lnTo>
                  <a:cubicBezTo>
                    <a:pt x="-11" y="2153"/>
                    <a:pt x="-7" y="2391"/>
                    <a:pt x="35" y="2625"/>
                  </a:cubicBezTo>
                  <a:lnTo>
                    <a:pt x="409" y="2559"/>
                  </a:lnTo>
                  <a:cubicBezTo>
                    <a:pt x="443" y="2753"/>
                    <a:pt x="507" y="2941"/>
                    <a:pt x="599" y="3115"/>
                  </a:cubicBezTo>
                  <a:lnTo>
                    <a:pt x="263" y="3293"/>
                  </a:lnTo>
                  <a:cubicBezTo>
                    <a:pt x="374" y="3503"/>
                    <a:pt x="517" y="3693"/>
                    <a:pt x="687" y="3857"/>
                  </a:cubicBezTo>
                  <a:lnTo>
                    <a:pt x="951" y="3585"/>
                  </a:lnTo>
                  <a:cubicBezTo>
                    <a:pt x="1089" y="3718"/>
                    <a:pt x="1249" y="3833"/>
                    <a:pt x="1430" y="3922"/>
                  </a:cubicBezTo>
                  <a:cubicBezTo>
                    <a:pt x="1431" y="3922"/>
                    <a:pt x="1431" y="3922"/>
                    <a:pt x="1432" y="3923"/>
                  </a:cubicBezTo>
                  <a:lnTo>
                    <a:pt x="1265" y="4263"/>
                  </a:lnTo>
                  <a:cubicBezTo>
                    <a:pt x="1479" y="4367"/>
                    <a:pt x="1705" y="4438"/>
                    <a:pt x="1939" y="4471"/>
                  </a:cubicBezTo>
                  <a:lnTo>
                    <a:pt x="1993" y="4095"/>
                  </a:lnTo>
                  <a:cubicBezTo>
                    <a:pt x="2190" y="4123"/>
                    <a:pt x="2388" y="4119"/>
                    <a:pt x="2580" y="4085"/>
                  </a:cubicBezTo>
                  <a:lnTo>
                    <a:pt x="2645" y="4460"/>
                  </a:lnTo>
                  <a:cubicBezTo>
                    <a:pt x="2879" y="4419"/>
                    <a:pt x="3103" y="4342"/>
                    <a:pt x="3313" y="4231"/>
                  </a:cubicBezTo>
                  <a:lnTo>
                    <a:pt x="3135" y="3895"/>
                  </a:lnTo>
                  <a:cubicBezTo>
                    <a:pt x="3308" y="3804"/>
                    <a:pt x="3467" y="3686"/>
                    <a:pt x="3606" y="3544"/>
                  </a:cubicBezTo>
                  <a:lnTo>
                    <a:pt x="3878" y="3808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1" name="Google Shape;1141;p34">
              <a:extLst>
                <a:ext uri="{FF2B5EF4-FFF2-40B4-BE49-F238E27FC236}">
                  <a16:creationId xmlns:a16="http://schemas.microsoft.com/office/drawing/2014/main" id="{8976A3BF-ED15-B5E2-81AE-C1C0C65160E0}"/>
                </a:ext>
              </a:extLst>
            </p:cNvPr>
            <p:cNvSpPr/>
            <p:nvPr/>
          </p:nvSpPr>
          <p:spPr>
            <a:xfrm>
              <a:off x="8573285" y="2584674"/>
              <a:ext cx="465034" cy="460502"/>
            </a:xfrm>
            <a:custGeom>
              <a:avLst/>
              <a:gdLst/>
              <a:ahLst/>
              <a:cxnLst/>
              <a:rect l="l" t="t" r="r" b="b"/>
              <a:pathLst>
                <a:path w="4515" h="4471" extrusionOk="0">
                  <a:moveTo>
                    <a:pt x="1821" y="3126"/>
                  </a:moveTo>
                  <a:cubicBezTo>
                    <a:pt x="1330" y="2885"/>
                    <a:pt x="1126" y="2290"/>
                    <a:pt x="1367" y="1799"/>
                  </a:cubicBezTo>
                  <a:cubicBezTo>
                    <a:pt x="1608" y="1308"/>
                    <a:pt x="2204" y="1105"/>
                    <a:pt x="2695" y="1345"/>
                  </a:cubicBezTo>
                  <a:cubicBezTo>
                    <a:pt x="3186" y="1587"/>
                    <a:pt x="3389" y="2182"/>
                    <a:pt x="3148" y="2673"/>
                  </a:cubicBezTo>
                  <a:cubicBezTo>
                    <a:pt x="2907" y="3164"/>
                    <a:pt x="2312" y="3367"/>
                    <a:pt x="1821" y="3126"/>
                  </a:cubicBezTo>
                  <a:moveTo>
                    <a:pt x="3878" y="3808"/>
                  </a:moveTo>
                  <a:cubicBezTo>
                    <a:pt x="4043" y="3638"/>
                    <a:pt x="4179" y="3444"/>
                    <a:pt x="4284" y="3230"/>
                  </a:cubicBezTo>
                  <a:lnTo>
                    <a:pt x="4287" y="3225"/>
                  </a:lnTo>
                  <a:lnTo>
                    <a:pt x="3946" y="3058"/>
                  </a:lnTo>
                  <a:cubicBezTo>
                    <a:pt x="4035" y="2876"/>
                    <a:pt x="4091" y="2687"/>
                    <a:pt x="4118" y="2496"/>
                  </a:cubicBezTo>
                  <a:lnTo>
                    <a:pt x="4494" y="2549"/>
                  </a:lnTo>
                  <a:cubicBezTo>
                    <a:pt x="4526" y="2315"/>
                    <a:pt x="4522" y="2077"/>
                    <a:pt x="4481" y="1843"/>
                  </a:cubicBezTo>
                  <a:lnTo>
                    <a:pt x="4106" y="1909"/>
                  </a:lnTo>
                  <a:cubicBezTo>
                    <a:pt x="4072" y="1716"/>
                    <a:pt x="4007" y="1528"/>
                    <a:pt x="3915" y="1354"/>
                  </a:cubicBezTo>
                  <a:lnTo>
                    <a:pt x="4251" y="1176"/>
                  </a:lnTo>
                  <a:cubicBezTo>
                    <a:pt x="4139" y="966"/>
                    <a:pt x="3996" y="776"/>
                    <a:pt x="3826" y="612"/>
                  </a:cubicBezTo>
                  <a:lnTo>
                    <a:pt x="3562" y="885"/>
                  </a:lnTo>
                  <a:cubicBezTo>
                    <a:pt x="3425" y="752"/>
                    <a:pt x="3266" y="638"/>
                    <a:pt x="3085" y="550"/>
                  </a:cubicBezTo>
                  <a:cubicBezTo>
                    <a:pt x="3084" y="549"/>
                    <a:pt x="3083" y="549"/>
                    <a:pt x="3081" y="548"/>
                  </a:cubicBezTo>
                  <a:lnTo>
                    <a:pt x="3248" y="207"/>
                  </a:lnTo>
                  <a:cubicBezTo>
                    <a:pt x="3034" y="103"/>
                    <a:pt x="2807" y="33"/>
                    <a:pt x="2573" y="0"/>
                  </a:cubicBezTo>
                  <a:lnTo>
                    <a:pt x="2520" y="376"/>
                  </a:lnTo>
                  <a:cubicBezTo>
                    <a:pt x="2323" y="349"/>
                    <a:pt x="2125" y="353"/>
                    <a:pt x="1933" y="387"/>
                  </a:cubicBezTo>
                  <a:lnTo>
                    <a:pt x="1867" y="13"/>
                  </a:lnTo>
                  <a:cubicBezTo>
                    <a:pt x="1633" y="54"/>
                    <a:pt x="1409" y="131"/>
                    <a:pt x="1200" y="242"/>
                  </a:cubicBezTo>
                  <a:lnTo>
                    <a:pt x="1378" y="578"/>
                  </a:lnTo>
                  <a:cubicBezTo>
                    <a:pt x="1205" y="669"/>
                    <a:pt x="1046" y="787"/>
                    <a:pt x="908" y="930"/>
                  </a:cubicBezTo>
                  <a:lnTo>
                    <a:pt x="635" y="666"/>
                  </a:lnTo>
                  <a:cubicBezTo>
                    <a:pt x="472" y="835"/>
                    <a:pt x="336" y="1029"/>
                    <a:pt x="232" y="1241"/>
                  </a:cubicBezTo>
                  <a:lnTo>
                    <a:pt x="230" y="1244"/>
                  </a:lnTo>
                  <a:lnTo>
                    <a:pt x="571" y="1409"/>
                  </a:lnTo>
                  <a:cubicBezTo>
                    <a:pt x="482" y="1592"/>
                    <a:pt x="425" y="1782"/>
                    <a:pt x="398" y="1972"/>
                  </a:cubicBezTo>
                  <a:lnTo>
                    <a:pt x="23" y="1919"/>
                  </a:lnTo>
                  <a:cubicBezTo>
                    <a:pt x="-11" y="2153"/>
                    <a:pt x="-7" y="2391"/>
                    <a:pt x="35" y="2625"/>
                  </a:cubicBezTo>
                  <a:lnTo>
                    <a:pt x="409" y="2559"/>
                  </a:lnTo>
                  <a:cubicBezTo>
                    <a:pt x="443" y="2753"/>
                    <a:pt x="507" y="2941"/>
                    <a:pt x="599" y="3115"/>
                  </a:cubicBezTo>
                  <a:lnTo>
                    <a:pt x="263" y="3293"/>
                  </a:lnTo>
                  <a:cubicBezTo>
                    <a:pt x="374" y="3503"/>
                    <a:pt x="517" y="3693"/>
                    <a:pt x="687" y="3857"/>
                  </a:cubicBezTo>
                  <a:lnTo>
                    <a:pt x="951" y="3585"/>
                  </a:lnTo>
                  <a:cubicBezTo>
                    <a:pt x="1089" y="3718"/>
                    <a:pt x="1249" y="3833"/>
                    <a:pt x="1430" y="3922"/>
                  </a:cubicBezTo>
                  <a:cubicBezTo>
                    <a:pt x="1431" y="3922"/>
                    <a:pt x="1431" y="3922"/>
                    <a:pt x="1432" y="3923"/>
                  </a:cubicBezTo>
                  <a:lnTo>
                    <a:pt x="1265" y="4263"/>
                  </a:lnTo>
                  <a:cubicBezTo>
                    <a:pt x="1479" y="4367"/>
                    <a:pt x="1705" y="4438"/>
                    <a:pt x="1939" y="4471"/>
                  </a:cubicBezTo>
                  <a:lnTo>
                    <a:pt x="1993" y="4095"/>
                  </a:lnTo>
                  <a:cubicBezTo>
                    <a:pt x="2190" y="4123"/>
                    <a:pt x="2388" y="4119"/>
                    <a:pt x="2580" y="4085"/>
                  </a:cubicBezTo>
                  <a:lnTo>
                    <a:pt x="2645" y="4460"/>
                  </a:lnTo>
                  <a:cubicBezTo>
                    <a:pt x="2879" y="4419"/>
                    <a:pt x="3103" y="4342"/>
                    <a:pt x="3313" y="4231"/>
                  </a:cubicBezTo>
                  <a:lnTo>
                    <a:pt x="3135" y="3895"/>
                  </a:lnTo>
                  <a:cubicBezTo>
                    <a:pt x="3308" y="3804"/>
                    <a:pt x="3467" y="3686"/>
                    <a:pt x="3606" y="3544"/>
                  </a:cubicBezTo>
                  <a:lnTo>
                    <a:pt x="3878" y="3808"/>
                  </a:ln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038030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7" name="Google Shape;787;p24"/>
          <p:cNvGrpSpPr/>
          <p:nvPr/>
        </p:nvGrpSpPr>
        <p:grpSpPr>
          <a:xfrm>
            <a:off x="139544" y="-233231"/>
            <a:ext cx="8897898" cy="5075960"/>
            <a:chOff x="139544" y="-233231"/>
            <a:chExt cx="8897898" cy="5075960"/>
          </a:xfrm>
        </p:grpSpPr>
        <p:grpSp>
          <p:nvGrpSpPr>
            <p:cNvPr id="788" name="Google Shape;788;p24"/>
            <p:cNvGrpSpPr/>
            <p:nvPr/>
          </p:nvGrpSpPr>
          <p:grpSpPr>
            <a:xfrm>
              <a:off x="7825041" y="2013301"/>
              <a:ext cx="1212401" cy="1240945"/>
              <a:chOff x="8264880" y="1119240"/>
              <a:chExt cx="1865520" cy="1909440"/>
            </a:xfrm>
          </p:grpSpPr>
          <p:sp>
            <p:nvSpPr>
              <p:cNvPr id="789" name="Google Shape;789;p24"/>
              <p:cNvSpPr/>
              <p:nvPr/>
            </p:nvSpPr>
            <p:spPr>
              <a:xfrm>
                <a:off x="9336240" y="2202840"/>
                <a:ext cx="190080" cy="199080"/>
              </a:xfrm>
              <a:custGeom>
                <a:avLst/>
                <a:gdLst/>
                <a:ahLst/>
                <a:cxnLst/>
                <a:rect l="l" t="t" r="r" b="b"/>
                <a:pathLst>
                  <a:path w="528" h="553" extrusionOk="0">
                    <a:moveTo>
                      <a:pt x="0" y="0"/>
                    </a:moveTo>
                    <a:lnTo>
                      <a:pt x="528" y="55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0" name="Google Shape;790;p24"/>
              <p:cNvSpPr/>
              <p:nvPr/>
            </p:nvSpPr>
            <p:spPr>
              <a:xfrm>
                <a:off x="9298800" y="2167200"/>
                <a:ext cx="264960" cy="270360"/>
              </a:xfrm>
              <a:custGeom>
                <a:avLst/>
                <a:gdLst/>
                <a:ahLst/>
                <a:cxnLst/>
                <a:rect l="l" t="t" r="r" b="b"/>
                <a:pathLst>
                  <a:path w="736" h="751" extrusionOk="0">
                    <a:moveTo>
                      <a:pt x="527" y="751"/>
                    </a:moveTo>
                    <a:lnTo>
                      <a:pt x="736" y="553"/>
                    </a:lnTo>
                    <a:lnTo>
                      <a:pt x="208" y="0"/>
                    </a:lnTo>
                    <a:lnTo>
                      <a:pt x="0" y="198"/>
                    </a:lnTo>
                    <a:lnTo>
                      <a:pt x="527" y="751"/>
                    </a:lnTo>
                    <a:close/>
                  </a:path>
                </a:pathLst>
              </a:custGeom>
              <a:solidFill>
                <a:srgbClr val="009096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1" name="Google Shape;791;p24"/>
              <p:cNvSpPr/>
              <p:nvPr/>
            </p:nvSpPr>
            <p:spPr>
              <a:xfrm>
                <a:off x="9428400" y="2303640"/>
                <a:ext cx="702000" cy="72504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2014" extrusionOk="0">
                    <a:moveTo>
                      <a:pt x="1950" y="1606"/>
                    </a:moveTo>
                    <a:cubicBezTo>
                      <a:pt x="1950" y="1660"/>
                      <a:pt x="1930" y="1713"/>
                      <a:pt x="1889" y="1752"/>
                    </a:cubicBezTo>
                    <a:lnTo>
                      <a:pt x="1747" y="1887"/>
                    </a:lnTo>
                    <a:lnTo>
                      <a:pt x="1671" y="1959"/>
                    </a:lnTo>
                    <a:cubicBezTo>
                      <a:pt x="1591" y="2036"/>
                      <a:pt x="1460" y="2030"/>
                      <a:pt x="1380" y="1946"/>
                    </a:cubicBezTo>
                    <a:lnTo>
                      <a:pt x="0" y="499"/>
                    </a:lnTo>
                    <a:lnTo>
                      <a:pt x="1" y="207"/>
                    </a:lnTo>
                    <a:lnTo>
                      <a:pt x="72" y="139"/>
                    </a:lnTo>
                    <a:lnTo>
                      <a:pt x="72" y="139"/>
                    </a:lnTo>
                    <a:lnTo>
                      <a:pt x="218" y="0"/>
                    </a:lnTo>
                    <a:lnTo>
                      <a:pt x="510" y="13"/>
                    </a:lnTo>
                    <a:lnTo>
                      <a:pt x="1890" y="1461"/>
                    </a:lnTo>
                    <a:cubicBezTo>
                      <a:pt x="1929" y="1501"/>
                      <a:pt x="1949" y="1554"/>
                      <a:pt x="1950" y="1606"/>
                    </a:cubicBezTo>
                    <a:close/>
                  </a:path>
                </a:pathLst>
              </a:custGeom>
              <a:solidFill>
                <a:srgbClr val="009096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2" name="Google Shape;792;p24"/>
              <p:cNvSpPr/>
              <p:nvPr/>
            </p:nvSpPr>
            <p:spPr>
              <a:xfrm>
                <a:off x="9428400" y="2483280"/>
                <a:ext cx="702000" cy="5454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15" extrusionOk="0">
                    <a:moveTo>
                      <a:pt x="1950" y="1107"/>
                    </a:moveTo>
                    <a:cubicBezTo>
                      <a:pt x="1950" y="1161"/>
                      <a:pt x="1930" y="1214"/>
                      <a:pt x="1889" y="1253"/>
                    </a:cubicBezTo>
                    <a:lnTo>
                      <a:pt x="1747" y="1388"/>
                    </a:lnTo>
                    <a:lnTo>
                      <a:pt x="1671" y="1460"/>
                    </a:lnTo>
                    <a:cubicBezTo>
                      <a:pt x="1591" y="1537"/>
                      <a:pt x="1460" y="1531"/>
                      <a:pt x="1380" y="1447"/>
                    </a:cubicBezTo>
                    <a:lnTo>
                      <a:pt x="0" y="0"/>
                    </a:lnTo>
                    <a:lnTo>
                      <a:pt x="1950" y="1107"/>
                    </a:lnTo>
                    <a:close/>
                  </a:path>
                </a:pathLst>
              </a:custGeom>
              <a:solidFill>
                <a:srgbClr val="3E282C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3" name="Google Shape;793;p24"/>
              <p:cNvSpPr/>
              <p:nvPr/>
            </p:nvSpPr>
            <p:spPr>
              <a:xfrm>
                <a:off x="8338680" y="1193040"/>
                <a:ext cx="1150920" cy="1151280"/>
              </a:xfrm>
              <a:custGeom>
                <a:avLst/>
                <a:gdLst/>
                <a:ahLst/>
                <a:cxnLst/>
                <a:rect l="l" t="t" r="r" b="b"/>
                <a:pathLst>
                  <a:path w="3197" h="3198" extrusionOk="0">
                    <a:moveTo>
                      <a:pt x="3197" y="1599"/>
                    </a:moveTo>
                    <a:cubicBezTo>
                      <a:pt x="3197" y="2404"/>
                      <a:pt x="2602" y="3070"/>
                      <a:pt x="1828" y="3181"/>
                    </a:cubicBezTo>
                    <a:cubicBezTo>
                      <a:pt x="1754" y="3192"/>
                      <a:pt x="1677" y="3198"/>
                      <a:pt x="1599" y="3198"/>
                    </a:cubicBezTo>
                    <a:cubicBezTo>
                      <a:pt x="1278" y="3198"/>
                      <a:pt x="979" y="3103"/>
                      <a:pt x="729" y="2940"/>
                    </a:cubicBezTo>
                    <a:cubicBezTo>
                      <a:pt x="622" y="2871"/>
                      <a:pt x="524" y="2789"/>
                      <a:pt x="437" y="2698"/>
                    </a:cubicBezTo>
                    <a:cubicBezTo>
                      <a:pt x="306" y="2558"/>
                      <a:pt x="198" y="2396"/>
                      <a:pt x="124" y="2216"/>
                    </a:cubicBezTo>
                    <a:cubicBezTo>
                      <a:pt x="44" y="2026"/>
                      <a:pt x="0" y="1818"/>
                      <a:pt x="0" y="1599"/>
                    </a:cubicBezTo>
                    <a:cubicBezTo>
                      <a:pt x="0" y="725"/>
                      <a:pt x="702" y="14"/>
                      <a:pt x="1573" y="1"/>
                    </a:cubicBezTo>
                    <a:cubicBezTo>
                      <a:pt x="1581" y="0"/>
                      <a:pt x="1590" y="0"/>
                      <a:pt x="1599" y="0"/>
                    </a:cubicBezTo>
                    <a:cubicBezTo>
                      <a:pt x="1789" y="0"/>
                      <a:pt x="1971" y="34"/>
                      <a:pt x="2140" y="94"/>
                    </a:cubicBezTo>
                    <a:cubicBezTo>
                      <a:pt x="2261" y="138"/>
                      <a:pt x="2374" y="195"/>
                      <a:pt x="2479" y="264"/>
                    </a:cubicBezTo>
                    <a:cubicBezTo>
                      <a:pt x="2798" y="475"/>
                      <a:pt x="3037" y="797"/>
                      <a:pt x="3141" y="1175"/>
                    </a:cubicBezTo>
                    <a:cubicBezTo>
                      <a:pt x="3178" y="1310"/>
                      <a:pt x="3197" y="1452"/>
                      <a:pt x="3197" y="1599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4" name="Google Shape;794;p24"/>
              <p:cNvSpPr/>
              <p:nvPr/>
            </p:nvSpPr>
            <p:spPr>
              <a:xfrm>
                <a:off x="8264880" y="1119240"/>
                <a:ext cx="1298880" cy="1298520"/>
              </a:xfrm>
              <a:custGeom>
                <a:avLst/>
                <a:gdLst/>
                <a:ahLst/>
                <a:cxnLst/>
                <a:rect l="l" t="t" r="r" b="b"/>
                <a:pathLst>
                  <a:path w="3608" h="3607" extrusionOk="0">
                    <a:moveTo>
                      <a:pt x="3152" y="2387"/>
                    </a:moveTo>
                    <a:cubicBezTo>
                      <a:pt x="2830" y="3130"/>
                      <a:pt x="1964" y="3473"/>
                      <a:pt x="1221" y="3152"/>
                    </a:cubicBezTo>
                    <a:cubicBezTo>
                      <a:pt x="478" y="2830"/>
                      <a:pt x="135" y="1964"/>
                      <a:pt x="456" y="1221"/>
                    </a:cubicBezTo>
                    <a:cubicBezTo>
                      <a:pt x="778" y="478"/>
                      <a:pt x="1644" y="135"/>
                      <a:pt x="2387" y="456"/>
                    </a:cubicBezTo>
                    <a:cubicBezTo>
                      <a:pt x="3130" y="778"/>
                      <a:pt x="3473" y="1644"/>
                      <a:pt x="3152" y="2387"/>
                    </a:cubicBezTo>
                    <a:moveTo>
                      <a:pt x="1088" y="3459"/>
                    </a:moveTo>
                    <a:cubicBezTo>
                      <a:pt x="2002" y="3854"/>
                      <a:pt x="3063" y="3434"/>
                      <a:pt x="3459" y="2520"/>
                    </a:cubicBezTo>
                    <a:cubicBezTo>
                      <a:pt x="3854" y="1606"/>
                      <a:pt x="3434" y="544"/>
                      <a:pt x="2520" y="149"/>
                    </a:cubicBezTo>
                    <a:cubicBezTo>
                      <a:pt x="1606" y="-246"/>
                      <a:pt x="544" y="174"/>
                      <a:pt x="149" y="1088"/>
                    </a:cubicBezTo>
                    <a:cubicBezTo>
                      <a:pt x="-247" y="2002"/>
                      <a:pt x="174" y="3064"/>
                      <a:pt x="1088" y="3459"/>
                    </a:cubicBezTo>
                    <a:close/>
                  </a:path>
                </a:pathLst>
              </a:custGeom>
              <a:solidFill>
                <a:srgbClr val="FCB100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95" name="Google Shape;795;p24"/>
            <p:cNvGrpSpPr/>
            <p:nvPr/>
          </p:nvGrpSpPr>
          <p:grpSpPr>
            <a:xfrm rot="-899905">
              <a:off x="299513" y="3421758"/>
              <a:ext cx="795061" cy="1340934"/>
              <a:chOff x="6814440" y="1026720"/>
              <a:chExt cx="1223280" cy="2063160"/>
            </a:xfrm>
          </p:grpSpPr>
          <p:sp>
            <p:nvSpPr>
              <p:cNvPr id="796" name="Google Shape;796;p24"/>
              <p:cNvSpPr/>
              <p:nvPr/>
            </p:nvSpPr>
            <p:spPr>
              <a:xfrm>
                <a:off x="6814440" y="1026720"/>
                <a:ext cx="1223280" cy="1574640"/>
              </a:xfrm>
              <a:custGeom>
                <a:avLst/>
                <a:gdLst/>
                <a:ahLst/>
                <a:cxnLst/>
                <a:rect l="l" t="t" r="r" b="b"/>
                <a:pathLst>
                  <a:path w="3398" h="4374" extrusionOk="0">
                    <a:moveTo>
                      <a:pt x="3398" y="1699"/>
                    </a:moveTo>
                    <a:cubicBezTo>
                      <a:pt x="3398" y="761"/>
                      <a:pt x="2638" y="0"/>
                      <a:pt x="1699" y="0"/>
                    </a:cubicBezTo>
                    <a:cubicBezTo>
                      <a:pt x="761" y="0"/>
                      <a:pt x="0" y="761"/>
                      <a:pt x="0" y="1699"/>
                    </a:cubicBezTo>
                    <a:cubicBezTo>
                      <a:pt x="0" y="2031"/>
                      <a:pt x="95" y="2339"/>
                      <a:pt x="259" y="2600"/>
                    </a:cubicBezTo>
                    <a:lnTo>
                      <a:pt x="258" y="2601"/>
                    </a:lnTo>
                    <a:cubicBezTo>
                      <a:pt x="258" y="2601"/>
                      <a:pt x="267" y="2613"/>
                      <a:pt x="281" y="2635"/>
                    </a:cubicBezTo>
                    <a:cubicBezTo>
                      <a:pt x="286" y="2642"/>
                      <a:pt x="291" y="2650"/>
                      <a:pt x="295" y="2657"/>
                    </a:cubicBezTo>
                    <a:cubicBezTo>
                      <a:pt x="436" y="2870"/>
                      <a:pt x="927" y="3665"/>
                      <a:pt x="927" y="4374"/>
                    </a:cubicBezTo>
                    <a:lnTo>
                      <a:pt x="1467" y="4374"/>
                    </a:lnTo>
                    <a:lnTo>
                      <a:pt x="2034" y="4374"/>
                    </a:lnTo>
                    <a:lnTo>
                      <a:pt x="2473" y="4374"/>
                    </a:lnTo>
                    <a:cubicBezTo>
                      <a:pt x="2473" y="3547"/>
                      <a:pt x="3142" y="2601"/>
                      <a:pt x="3142" y="2601"/>
                    </a:cubicBezTo>
                    <a:lnTo>
                      <a:pt x="3140" y="2600"/>
                    </a:lnTo>
                    <a:cubicBezTo>
                      <a:pt x="3304" y="2339"/>
                      <a:pt x="3398" y="2030"/>
                      <a:pt x="3398" y="1699"/>
                    </a:cubicBezTo>
                    <a:close/>
                  </a:path>
                </a:pathLst>
              </a:custGeom>
              <a:solidFill>
                <a:srgbClr val="FCB100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7" name="Google Shape;797;p24"/>
              <p:cNvSpPr/>
              <p:nvPr/>
            </p:nvSpPr>
            <p:spPr>
              <a:xfrm>
                <a:off x="7145280" y="2540880"/>
                <a:ext cx="576720" cy="412560"/>
              </a:xfrm>
              <a:custGeom>
                <a:avLst/>
                <a:gdLst/>
                <a:ahLst/>
                <a:cxnLst/>
                <a:rect l="l" t="t" r="r" b="b"/>
                <a:pathLst>
                  <a:path w="1602" h="1146" extrusionOk="0">
                    <a:moveTo>
                      <a:pt x="935" y="0"/>
                    </a:moveTo>
                    <a:lnTo>
                      <a:pt x="667" y="0"/>
                    </a:lnTo>
                    <a:lnTo>
                      <a:pt x="0" y="0"/>
                    </a:lnTo>
                    <a:lnTo>
                      <a:pt x="0" y="794"/>
                    </a:lnTo>
                    <a:lnTo>
                      <a:pt x="427" y="1146"/>
                    </a:lnTo>
                    <a:lnTo>
                      <a:pt x="667" y="1146"/>
                    </a:lnTo>
                    <a:lnTo>
                      <a:pt x="935" y="1146"/>
                    </a:lnTo>
                    <a:lnTo>
                      <a:pt x="1176" y="1146"/>
                    </a:lnTo>
                    <a:lnTo>
                      <a:pt x="1602" y="794"/>
                    </a:lnTo>
                    <a:lnTo>
                      <a:pt x="1602" y="0"/>
                    </a:lnTo>
                    <a:lnTo>
                      <a:pt x="935" y="0"/>
                    </a:lnTo>
                    <a:close/>
                  </a:path>
                </a:pathLst>
              </a:custGeom>
              <a:solidFill>
                <a:srgbClr val="3E282C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8" name="Google Shape;798;p24"/>
              <p:cNvSpPr/>
              <p:nvPr/>
            </p:nvSpPr>
            <p:spPr>
              <a:xfrm>
                <a:off x="7115040" y="1859400"/>
                <a:ext cx="583200" cy="661320"/>
              </a:xfrm>
              <a:custGeom>
                <a:avLst/>
                <a:gdLst/>
                <a:ahLst/>
                <a:cxnLst/>
                <a:rect l="l" t="t" r="r" b="b"/>
                <a:pathLst>
                  <a:path w="1620" h="1837" extrusionOk="0">
                    <a:moveTo>
                      <a:pt x="1068" y="53"/>
                    </a:moveTo>
                    <a:cubicBezTo>
                      <a:pt x="1066" y="53"/>
                      <a:pt x="1065" y="53"/>
                      <a:pt x="1063" y="53"/>
                    </a:cubicBezTo>
                    <a:cubicBezTo>
                      <a:pt x="1003" y="54"/>
                      <a:pt x="964" y="76"/>
                      <a:pt x="953" y="114"/>
                    </a:cubicBezTo>
                    <a:cubicBezTo>
                      <a:pt x="936" y="173"/>
                      <a:pt x="983" y="255"/>
                      <a:pt x="1062" y="305"/>
                    </a:cubicBezTo>
                    <a:cubicBezTo>
                      <a:pt x="1083" y="319"/>
                      <a:pt x="1104" y="329"/>
                      <a:pt x="1125" y="336"/>
                    </a:cubicBezTo>
                    <a:cubicBezTo>
                      <a:pt x="1164" y="258"/>
                      <a:pt x="1180" y="177"/>
                      <a:pt x="1165" y="122"/>
                    </a:cubicBezTo>
                    <a:cubicBezTo>
                      <a:pt x="1153" y="76"/>
                      <a:pt x="1120" y="53"/>
                      <a:pt x="1068" y="53"/>
                    </a:cubicBezTo>
                    <a:moveTo>
                      <a:pt x="584" y="37"/>
                    </a:moveTo>
                    <a:cubicBezTo>
                      <a:pt x="546" y="37"/>
                      <a:pt x="506" y="55"/>
                      <a:pt x="481" y="86"/>
                    </a:cubicBezTo>
                    <a:cubicBezTo>
                      <a:pt x="432" y="148"/>
                      <a:pt x="446" y="245"/>
                      <a:pt x="518" y="356"/>
                    </a:cubicBezTo>
                    <a:cubicBezTo>
                      <a:pt x="584" y="336"/>
                      <a:pt x="634" y="286"/>
                      <a:pt x="667" y="207"/>
                    </a:cubicBezTo>
                    <a:cubicBezTo>
                      <a:pt x="695" y="134"/>
                      <a:pt x="684" y="77"/>
                      <a:pt x="638" y="50"/>
                    </a:cubicBezTo>
                    <a:cubicBezTo>
                      <a:pt x="622" y="41"/>
                      <a:pt x="603" y="37"/>
                      <a:pt x="584" y="37"/>
                    </a:cubicBezTo>
                    <a:moveTo>
                      <a:pt x="449" y="1837"/>
                    </a:moveTo>
                    <a:lnTo>
                      <a:pt x="0" y="165"/>
                    </a:lnTo>
                    <a:lnTo>
                      <a:pt x="43" y="199"/>
                    </a:lnTo>
                    <a:cubicBezTo>
                      <a:pt x="46" y="201"/>
                      <a:pt x="287" y="388"/>
                      <a:pt x="479" y="364"/>
                    </a:cubicBezTo>
                    <a:cubicBezTo>
                      <a:pt x="375" y="198"/>
                      <a:pt x="422" y="101"/>
                      <a:pt x="452" y="63"/>
                    </a:cubicBezTo>
                    <a:cubicBezTo>
                      <a:pt x="500" y="2"/>
                      <a:pt x="592" y="-18"/>
                      <a:pt x="656" y="18"/>
                    </a:cubicBezTo>
                    <a:cubicBezTo>
                      <a:pt x="719" y="54"/>
                      <a:pt x="736" y="129"/>
                      <a:pt x="702" y="220"/>
                    </a:cubicBezTo>
                    <a:cubicBezTo>
                      <a:pt x="666" y="306"/>
                      <a:pt x="611" y="362"/>
                      <a:pt x="540" y="388"/>
                    </a:cubicBezTo>
                    <a:cubicBezTo>
                      <a:pt x="560" y="415"/>
                      <a:pt x="583" y="443"/>
                      <a:pt x="609" y="472"/>
                    </a:cubicBezTo>
                    <a:cubicBezTo>
                      <a:pt x="738" y="611"/>
                      <a:pt x="859" y="588"/>
                      <a:pt x="938" y="544"/>
                    </a:cubicBezTo>
                    <a:cubicBezTo>
                      <a:pt x="1008" y="505"/>
                      <a:pt x="1067" y="439"/>
                      <a:pt x="1108" y="368"/>
                    </a:cubicBezTo>
                    <a:cubicBezTo>
                      <a:pt x="1078" y="358"/>
                      <a:pt x="1056" y="345"/>
                      <a:pt x="1042" y="336"/>
                    </a:cubicBezTo>
                    <a:cubicBezTo>
                      <a:pt x="948" y="277"/>
                      <a:pt x="896" y="180"/>
                      <a:pt x="917" y="104"/>
                    </a:cubicBezTo>
                    <a:cubicBezTo>
                      <a:pt x="933" y="49"/>
                      <a:pt x="986" y="17"/>
                      <a:pt x="1063" y="16"/>
                    </a:cubicBezTo>
                    <a:cubicBezTo>
                      <a:pt x="1134" y="14"/>
                      <a:pt x="1183" y="49"/>
                      <a:pt x="1201" y="112"/>
                    </a:cubicBezTo>
                    <a:cubicBezTo>
                      <a:pt x="1217" y="174"/>
                      <a:pt x="1202" y="262"/>
                      <a:pt x="1161" y="347"/>
                    </a:cubicBezTo>
                    <a:cubicBezTo>
                      <a:pt x="1344" y="388"/>
                      <a:pt x="1522" y="250"/>
                      <a:pt x="1579" y="200"/>
                    </a:cubicBezTo>
                    <a:lnTo>
                      <a:pt x="1620" y="164"/>
                    </a:lnTo>
                    <a:lnTo>
                      <a:pt x="1286" y="1835"/>
                    </a:lnTo>
                    <a:lnTo>
                      <a:pt x="1250" y="1828"/>
                    </a:lnTo>
                    <a:lnTo>
                      <a:pt x="1563" y="261"/>
                    </a:lnTo>
                    <a:cubicBezTo>
                      <a:pt x="1387" y="398"/>
                      <a:pt x="1240" y="403"/>
                      <a:pt x="1145" y="379"/>
                    </a:cubicBezTo>
                    <a:cubicBezTo>
                      <a:pt x="1100" y="459"/>
                      <a:pt x="1035" y="533"/>
                      <a:pt x="956" y="577"/>
                    </a:cubicBezTo>
                    <a:cubicBezTo>
                      <a:pt x="828" y="648"/>
                      <a:pt x="695" y="619"/>
                      <a:pt x="582" y="497"/>
                    </a:cubicBezTo>
                    <a:cubicBezTo>
                      <a:pt x="550" y="462"/>
                      <a:pt x="523" y="429"/>
                      <a:pt x="501" y="398"/>
                    </a:cubicBezTo>
                    <a:cubicBezTo>
                      <a:pt x="339" y="429"/>
                      <a:pt x="147" y="316"/>
                      <a:pt x="63" y="259"/>
                    </a:cubicBezTo>
                    <a:lnTo>
                      <a:pt x="485" y="1827"/>
                    </a:lnTo>
                    <a:lnTo>
                      <a:pt x="449" y="1837"/>
                    </a:lnTo>
                    <a:close/>
                  </a:path>
                </a:pathLst>
              </a:custGeom>
              <a:solidFill>
                <a:srgbClr val="3E282C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9" name="Google Shape;799;p24"/>
              <p:cNvSpPr/>
              <p:nvPr/>
            </p:nvSpPr>
            <p:spPr>
              <a:xfrm>
                <a:off x="7079040" y="2500560"/>
                <a:ext cx="709560" cy="73800"/>
              </a:xfrm>
              <a:custGeom>
                <a:avLst/>
                <a:gdLst/>
                <a:ahLst/>
                <a:cxnLst/>
                <a:rect l="l" t="t" r="r" b="b"/>
                <a:pathLst>
                  <a:path w="1971" h="205" extrusionOk="0">
                    <a:moveTo>
                      <a:pt x="1861" y="0"/>
                    </a:moveTo>
                    <a:lnTo>
                      <a:pt x="110" y="0"/>
                    </a:lnTo>
                    <a:cubicBezTo>
                      <a:pt x="49" y="0"/>
                      <a:pt x="0" y="46"/>
                      <a:pt x="0" y="102"/>
                    </a:cubicBezTo>
                    <a:cubicBezTo>
                      <a:pt x="0" y="159"/>
                      <a:pt x="49" y="205"/>
                      <a:pt x="110" y="205"/>
                    </a:cubicBezTo>
                    <a:lnTo>
                      <a:pt x="1861" y="205"/>
                    </a:lnTo>
                    <a:cubicBezTo>
                      <a:pt x="1922" y="205"/>
                      <a:pt x="1971" y="159"/>
                      <a:pt x="1971" y="102"/>
                    </a:cubicBezTo>
                    <a:cubicBezTo>
                      <a:pt x="1971" y="46"/>
                      <a:pt x="1922" y="0"/>
                      <a:pt x="1861" y="0"/>
                    </a:cubicBezTo>
                    <a:close/>
                  </a:path>
                </a:pathLst>
              </a:custGeom>
              <a:solidFill>
                <a:srgbClr val="009096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28800" rIns="90000" bIns="288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0" name="Google Shape;800;p24"/>
              <p:cNvSpPr/>
              <p:nvPr/>
            </p:nvSpPr>
            <p:spPr>
              <a:xfrm>
                <a:off x="7079040" y="2613600"/>
                <a:ext cx="709560" cy="73440"/>
              </a:xfrm>
              <a:custGeom>
                <a:avLst/>
                <a:gdLst/>
                <a:ahLst/>
                <a:cxnLst/>
                <a:rect l="l" t="t" r="r" b="b"/>
                <a:pathLst>
                  <a:path w="1971" h="204" extrusionOk="0">
                    <a:moveTo>
                      <a:pt x="1861" y="0"/>
                    </a:moveTo>
                    <a:lnTo>
                      <a:pt x="110" y="0"/>
                    </a:lnTo>
                    <a:cubicBezTo>
                      <a:pt x="49" y="0"/>
                      <a:pt x="0" y="46"/>
                      <a:pt x="0" y="102"/>
                    </a:cubicBezTo>
                    <a:cubicBezTo>
                      <a:pt x="0" y="159"/>
                      <a:pt x="49" y="204"/>
                      <a:pt x="110" y="204"/>
                    </a:cubicBezTo>
                    <a:lnTo>
                      <a:pt x="1861" y="204"/>
                    </a:lnTo>
                    <a:cubicBezTo>
                      <a:pt x="1922" y="204"/>
                      <a:pt x="1971" y="159"/>
                      <a:pt x="1971" y="102"/>
                    </a:cubicBezTo>
                    <a:cubicBezTo>
                      <a:pt x="1971" y="46"/>
                      <a:pt x="1922" y="0"/>
                      <a:pt x="1861" y="0"/>
                    </a:cubicBezTo>
                    <a:close/>
                  </a:path>
                </a:pathLst>
              </a:custGeom>
              <a:solidFill>
                <a:srgbClr val="009096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28425" rIns="90000" bIns="284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1" name="Google Shape;801;p24"/>
              <p:cNvSpPr/>
              <p:nvPr/>
            </p:nvSpPr>
            <p:spPr>
              <a:xfrm>
                <a:off x="7079040" y="2726640"/>
                <a:ext cx="709560" cy="73440"/>
              </a:xfrm>
              <a:custGeom>
                <a:avLst/>
                <a:gdLst/>
                <a:ahLst/>
                <a:cxnLst/>
                <a:rect l="l" t="t" r="r" b="b"/>
                <a:pathLst>
                  <a:path w="1971" h="204" extrusionOk="0">
                    <a:moveTo>
                      <a:pt x="1861" y="0"/>
                    </a:moveTo>
                    <a:lnTo>
                      <a:pt x="110" y="0"/>
                    </a:lnTo>
                    <a:cubicBezTo>
                      <a:pt x="49" y="0"/>
                      <a:pt x="0" y="45"/>
                      <a:pt x="0" y="102"/>
                    </a:cubicBezTo>
                    <a:cubicBezTo>
                      <a:pt x="0" y="158"/>
                      <a:pt x="49" y="204"/>
                      <a:pt x="110" y="204"/>
                    </a:cubicBezTo>
                    <a:lnTo>
                      <a:pt x="1861" y="204"/>
                    </a:lnTo>
                    <a:cubicBezTo>
                      <a:pt x="1922" y="204"/>
                      <a:pt x="1971" y="158"/>
                      <a:pt x="1971" y="102"/>
                    </a:cubicBezTo>
                    <a:cubicBezTo>
                      <a:pt x="1971" y="45"/>
                      <a:pt x="1922" y="0"/>
                      <a:pt x="1861" y="0"/>
                    </a:cubicBezTo>
                    <a:close/>
                  </a:path>
                </a:pathLst>
              </a:custGeom>
              <a:solidFill>
                <a:srgbClr val="009096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28425" rIns="90000" bIns="284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2" name="Google Shape;802;p24"/>
              <p:cNvSpPr/>
              <p:nvPr/>
            </p:nvSpPr>
            <p:spPr>
              <a:xfrm>
                <a:off x="7299000" y="2953440"/>
                <a:ext cx="269280" cy="136440"/>
              </a:xfrm>
              <a:custGeom>
                <a:avLst/>
                <a:gdLst/>
                <a:ahLst/>
                <a:cxnLst/>
                <a:rect l="l" t="t" r="r" b="b"/>
                <a:pathLst>
                  <a:path w="748" h="379" extrusionOk="0">
                    <a:moveTo>
                      <a:pt x="0" y="0"/>
                    </a:moveTo>
                    <a:lnTo>
                      <a:pt x="0" y="5"/>
                    </a:lnTo>
                    <a:cubicBezTo>
                      <a:pt x="0" y="211"/>
                      <a:pt x="168" y="379"/>
                      <a:pt x="374" y="379"/>
                    </a:cubicBezTo>
                    <a:cubicBezTo>
                      <a:pt x="581" y="379"/>
                      <a:pt x="748" y="211"/>
                      <a:pt x="748" y="5"/>
                    </a:cubicBezTo>
                    <a:lnTo>
                      <a:pt x="74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9096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03" name="Google Shape;803;p24"/>
            <p:cNvGrpSpPr/>
            <p:nvPr/>
          </p:nvGrpSpPr>
          <p:grpSpPr>
            <a:xfrm>
              <a:off x="3704573" y="-233231"/>
              <a:ext cx="1408745" cy="850581"/>
              <a:chOff x="3704573" y="-233231"/>
              <a:chExt cx="1408745" cy="850581"/>
            </a:xfrm>
          </p:grpSpPr>
          <p:sp>
            <p:nvSpPr>
              <p:cNvPr id="804" name="Google Shape;804;p24"/>
              <p:cNvSpPr/>
              <p:nvPr/>
            </p:nvSpPr>
            <p:spPr>
              <a:xfrm>
                <a:off x="3704573" y="-233231"/>
                <a:ext cx="834349" cy="826230"/>
              </a:xfrm>
              <a:custGeom>
                <a:avLst/>
                <a:gdLst/>
                <a:ahLst/>
                <a:cxnLst/>
                <a:rect l="l" t="t" r="r" b="b"/>
                <a:pathLst>
                  <a:path w="4515" h="4471" extrusionOk="0">
                    <a:moveTo>
                      <a:pt x="1821" y="3126"/>
                    </a:moveTo>
                    <a:cubicBezTo>
                      <a:pt x="1330" y="2885"/>
                      <a:pt x="1126" y="2290"/>
                      <a:pt x="1367" y="1799"/>
                    </a:cubicBezTo>
                    <a:cubicBezTo>
                      <a:pt x="1608" y="1308"/>
                      <a:pt x="2204" y="1105"/>
                      <a:pt x="2695" y="1345"/>
                    </a:cubicBezTo>
                    <a:cubicBezTo>
                      <a:pt x="3186" y="1587"/>
                      <a:pt x="3389" y="2182"/>
                      <a:pt x="3148" y="2673"/>
                    </a:cubicBezTo>
                    <a:cubicBezTo>
                      <a:pt x="2907" y="3164"/>
                      <a:pt x="2312" y="3367"/>
                      <a:pt x="1821" y="3126"/>
                    </a:cubicBezTo>
                    <a:moveTo>
                      <a:pt x="3878" y="3808"/>
                    </a:moveTo>
                    <a:cubicBezTo>
                      <a:pt x="4043" y="3638"/>
                      <a:pt x="4179" y="3444"/>
                      <a:pt x="4284" y="3230"/>
                    </a:cubicBezTo>
                    <a:lnTo>
                      <a:pt x="4287" y="3225"/>
                    </a:lnTo>
                    <a:lnTo>
                      <a:pt x="3946" y="3058"/>
                    </a:lnTo>
                    <a:cubicBezTo>
                      <a:pt x="4035" y="2876"/>
                      <a:pt x="4091" y="2687"/>
                      <a:pt x="4118" y="2496"/>
                    </a:cubicBezTo>
                    <a:lnTo>
                      <a:pt x="4494" y="2549"/>
                    </a:lnTo>
                    <a:cubicBezTo>
                      <a:pt x="4526" y="2315"/>
                      <a:pt x="4522" y="2077"/>
                      <a:pt x="4481" y="1843"/>
                    </a:cubicBezTo>
                    <a:lnTo>
                      <a:pt x="4106" y="1909"/>
                    </a:lnTo>
                    <a:cubicBezTo>
                      <a:pt x="4072" y="1716"/>
                      <a:pt x="4007" y="1528"/>
                      <a:pt x="3915" y="1354"/>
                    </a:cubicBezTo>
                    <a:lnTo>
                      <a:pt x="4251" y="1176"/>
                    </a:lnTo>
                    <a:cubicBezTo>
                      <a:pt x="4139" y="966"/>
                      <a:pt x="3996" y="776"/>
                      <a:pt x="3826" y="612"/>
                    </a:cubicBezTo>
                    <a:lnTo>
                      <a:pt x="3562" y="885"/>
                    </a:lnTo>
                    <a:cubicBezTo>
                      <a:pt x="3425" y="752"/>
                      <a:pt x="3266" y="638"/>
                      <a:pt x="3085" y="550"/>
                    </a:cubicBezTo>
                    <a:cubicBezTo>
                      <a:pt x="3084" y="549"/>
                      <a:pt x="3083" y="549"/>
                      <a:pt x="3081" y="548"/>
                    </a:cubicBezTo>
                    <a:lnTo>
                      <a:pt x="3248" y="207"/>
                    </a:lnTo>
                    <a:cubicBezTo>
                      <a:pt x="3034" y="103"/>
                      <a:pt x="2807" y="33"/>
                      <a:pt x="2573" y="0"/>
                    </a:cubicBezTo>
                    <a:lnTo>
                      <a:pt x="2520" y="376"/>
                    </a:lnTo>
                    <a:cubicBezTo>
                      <a:pt x="2323" y="349"/>
                      <a:pt x="2125" y="353"/>
                      <a:pt x="1933" y="387"/>
                    </a:cubicBezTo>
                    <a:lnTo>
                      <a:pt x="1867" y="13"/>
                    </a:lnTo>
                    <a:cubicBezTo>
                      <a:pt x="1633" y="54"/>
                      <a:pt x="1409" y="131"/>
                      <a:pt x="1200" y="242"/>
                    </a:cubicBezTo>
                    <a:lnTo>
                      <a:pt x="1378" y="578"/>
                    </a:lnTo>
                    <a:cubicBezTo>
                      <a:pt x="1205" y="669"/>
                      <a:pt x="1046" y="787"/>
                      <a:pt x="908" y="930"/>
                    </a:cubicBezTo>
                    <a:lnTo>
                      <a:pt x="635" y="666"/>
                    </a:lnTo>
                    <a:cubicBezTo>
                      <a:pt x="472" y="835"/>
                      <a:pt x="336" y="1029"/>
                      <a:pt x="232" y="1241"/>
                    </a:cubicBezTo>
                    <a:lnTo>
                      <a:pt x="230" y="1244"/>
                    </a:lnTo>
                    <a:lnTo>
                      <a:pt x="571" y="1409"/>
                    </a:lnTo>
                    <a:cubicBezTo>
                      <a:pt x="482" y="1592"/>
                      <a:pt x="425" y="1782"/>
                      <a:pt x="398" y="1972"/>
                    </a:cubicBezTo>
                    <a:lnTo>
                      <a:pt x="23" y="1919"/>
                    </a:lnTo>
                    <a:cubicBezTo>
                      <a:pt x="-11" y="2153"/>
                      <a:pt x="-7" y="2391"/>
                      <a:pt x="35" y="2625"/>
                    </a:cubicBezTo>
                    <a:lnTo>
                      <a:pt x="409" y="2559"/>
                    </a:lnTo>
                    <a:cubicBezTo>
                      <a:pt x="443" y="2753"/>
                      <a:pt x="507" y="2941"/>
                      <a:pt x="599" y="3115"/>
                    </a:cubicBezTo>
                    <a:lnTo>
                      <a:pt x="263" y="3293"/>
                    </a:lnTo>
                    <a:cubicBezTo>
                      <a:pt x="374" y="3503"/>
                      <a:pt x="517" y="3693"/>
                      <a:pt x="687" y="3857"/>
                    </a:cubicBezTo>
                    <a:lnTo>
                      <a:pt x="951" y="3585"/>
                    </a:lnTo>
                    <a:cubicBezTo>
                      <a:pt x="1089" y="3718"/>
                      <a:pt x="1249" y="3833"/>
                      <a:pt x="1430" y="3922"/>
                    </a:cubicBezTo>
                    <a:cubicBezTo>
                      <a:pt x="1431" y="3922"/>
                      <a:pt x="1431" y="3922"/>
                      <a:pt x="1432" y="3923"/>
                    </a:cubicBezTo>
                    <a:lnTo>
                      <a:pt x="1265" y="4263"/>
                    </a:lnTo>
                    <a:cubicBezTo>
                      <a:pt x="1479" y="4367"/>
                      <a:pt x="1705" y="4438"/>
                      <a:pt x="1939" y="4471"/>
                    </a:cubicBezTo>
                    <a:lnTo>
                      <a:pt x="1993" y="4095"/>
                    </a:lnTo>
                    <a:cubicBezTo>
                      <a:pt x="2190" y="4123"/>
                      <a:pt x="2388" y="4119"/>
                      <a:pt x="2580" y="4085"/>
                    </a:cubicBezTo>
                    <a:lnTo>
                      <a:pt x="2645" y="4460"/>
                    </a:lnTo>
                    <a:cubicBezTo>
                      <a:pt x="2879" y="4419"/>
                      <a:pt x="3103" y="4342"/>
                      <a:pt x="3313" y="4231"/>
                    </a:cubicBezTo>
                    <a:lnTo>
                      <a:pt x="3135" y="3895"/>
                    </a:lnTo>
                    <a:cubicBezTo>
                      <a:pt x="3308" y="3804"/>
                      <a:pt x="3467" y="3686"/>
                      <a:pt x="3606" y="3544"/>
                    </a:cubicBezTo>
                    <a:lnTo>
                      <a:pt x="3878" y="3808"/>
                    </a:lnTo>
                    <a:close/>
                  </a:path>
                </a:pathLst>
              </a:custGeom>
              <a:solidFill>
                <a:schemeClr val="l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5" name="Google Shape;805;p24"/>
              <p:cNvSpPr/>
              <p:nvPr/>
            </p:nvSpPr>
            <p:spPr>
              <a:xfrm>
                <a:off x="4648285" y="156849"/>
                <a:ext cx="465034" cy="460502"/>
              </a:xfrm>
              <a:custGeom>
                <a:avLst/>
                <a:gdLst/>
                <a:ahLst/>
                <a:cxnLst/>
                <a:rect l="l" t="t" r="r" b="b"/>
                <a:pathLst>
                  <a:path w="4515" h="4471" extrusionOk="0">
                    <a:moveTo>
                      <a:pt x="1821" y="3126"/>
                    </a:moveTo>
                    <a:cubicBezTo>
                      <a:pt x="1330" y="2885"/>
                      <a:pt x="1126" y="2290"/>
                      <a:pt x="1367" y="1799"/>
                    </a:cubicBezTo>
                    <a:cubicBezTo>
                      <a:pt x="1608" y="1308"/>
                      <a:pt x="2204" y="1105"/>
                      <a:pt x="2695" y="1345"/>
                    </a:cubicBezTo>
                    <a:cubicBezTo>
                      <a:pt x="3186" y="1587"/>
                      <a:pt x="3389" y="2182"/>
                      <a:pt x="3148" y="2673"/>
                    </a:cubicBezTo>
                    <a:cubicBezTo>
                      <a:pt x="2907" y="3164"/>
                      <a:pt x="2312" y="3367"/>
                      <a:pt x="1821" y="3126"/>
                    </a:cubicBezTo>
                    <a:moveTo>
                      <a:pt x="3878" y="3808"/>
                    </a:moveTo>
                    <a:cubicBezTo>
                      <a:pt x="4043" y="3638"/>
                      <a:pt x="4179" y="3444"/>
                      <a:pt x="4284" y="3230"/>
                    </a:cubicBezTo>
                    <a:lnTo>
                      <a:pt x="4287" y="3225"/>
                    </a:lnTo>
                    <a:lnTo>
                      <a:pt x="3946" y="3058"/>
                    </a:lnTo>
                    <a:cubicBezTo>
                      <a:pt x="4035" y="2876"/>
                      <a:pt x="4091" y="2687"/>
                      <a:pt x="4118" y="2496"/>
                    </a:cubicBezTo>
                    <a:lnTo>
                      <a:pt x="4494" y="2549"/>
                    </a:lnTo>
                    <a:cubicBezTo>
                      <a:pt x="4526" y="2315"/>
                      <a:pt x="4522" y="2077"/>
                      <a:pt x="4481" y="1843"/>
                    </a:cubicBezTo>
                    <a:lnTo>
                      <a:pt x="4106" y="1909"/>
                    </a:lnTo>
                    <a:cubicBezTo>
                      <a:pt x="4072" y="1716"/>
                      <a:pt x="4007" y="1528"/>
                      <a:pt x="3915" y="1354"/>
                    </a:cubicBezTo>
                    <a:lnTo>
                      <a:pt x="4251" y="1176"/>
                    </a:lnTo>
                    <a:cubicBezTo>
                      <a:pt x="4139" y="966"/>
                      <a:pt x="3996" y="776"/>
                      <a:pt x="3826" y="612"/>
                    </a:cubicBezTo>
                    <a:lnTo>
                      <a:pt x="3562" y="885"/>
                    </a:lnTo>
                    <a:cubicBezTo>
                      <a:pt x="3425" y="752"/>
                      <a:pt x="3266" y="638"/>
                      <a:pt x="3085" y="550"/>
                    </a:cubicBezTo>
                    <a:cubicBezTo>
                      <a:pt x="3084" y="549"/>
                      <a:pt x="3083" y="549"/>
                      <a:pt x="3081" y="548"/>
                    </a:cubicBezTo>
                    <a:lnTo>
                      <a:pt x="3248" y="207"/>
                    </a:lnTo>
                    <a:cubicBezTo>
                      <a:pt x="3034" y="103"/>
                      <a:pt x="2807" y="33"/>
                      <a:pt x="2573" y="0"/>
                    </a:cubicBezTo>
                    <a:lnTo>
                      <a:pt x="2520" y="376"/>
                    </a:lnTo>
                    <a:cubicBezTo>
                      <a:pt x="2323" y="349"/>
                      <a:pt x="2125" y="353"/>
                      <a:pt x="1933" y="387"/>
                    </a:cubicBezTo>
                    <a:lnTo>
                      <a:pt x="1867" y="13"/>
                    </a:lnTo>
                    <a:cubicBezTo>
                      <a:pt x="1633" y="54"/>
                      <a:pt x="1409" y="131"/>
                      <a:pt x="1200" y="242"/>
                    </a:cubicBezTo>
                    <a:lnTo>
                      <a:pt x="1378" y="578"/>
                    </a:lnTo>
                    <a:cubicBezTo>
                      <a:pt x="1205" y="669"/>
                      <a:pt x="1046" y="787"/>
                      <a:pt x="908" y="930"/>
                    </a:cubicBezTo>
                    <a:lnTo>
                      <a:pt x="635" y="666"/>
                    </a:lnTo>
                    <a:cubicBezTo>
                      <a:pt x="472" y="835"/>
                      <a:pt x="336" y="1029"/>
                      <a:pt x="232" y="1241"/>
                    </a:cubicBezTo>
                    <a:lnTo>
                      <a:pt x="230" y="1244"/>
                    </a:lnTo>
                    <a:lnTo>
                      <a:pt x="571" y="1409"/>
                    </a:lnTo>
                    <a:cubicBezTo>
                      <a:pt x="482" y="1592"/>
                      <a:pt x="425" y="1782"/>
                      <a:pt x="398" y="1972"/>
                    </a:cubicBezTo>
                    <a:lnTo>
                      <a:pt x="23" y="1919"/>
                    </a:lnTo>
                    <a:cubicBezTo>
                      <a:pt x="-11" y="2153"/>
                      <a:pt x="-7" y="2391"/>
                      <a:pt x="35" y="2625"/>
                    </a:cubicBezTo>
                    <a:lnTo>
                      <a:pt x="409" y="2559"/>
                    </a:lnTo>
                    <a:cubicBezTo>
                      <a:pt x="443" y="2753"/>
                      <a:pt x="507" y="2941"/>
                      <a:pt x="599" y="3115"/>
                    </a:cubicBezTo>
                    <a:lnTo>
                      <a:pt x="263" y="3293"/>
                    </a:lnTo>
                    <a:cubicBezTo>
                      <a:pt x="374" y="3503"/>
                      <a:pt x="517" y="3693"/>
                      <a:pt x="687" y="3857"/>
                    </a:cubicBezTo>
                    <a:lnTo>
                      <a:pt x="951" y="3585"/>
                    </a:lnTo>
                    <a:cubicBezTo>
                      <a:pt x="1089" y="3718"/>
                      <a:pt x="1249" y="3833"/>
                      <a:pt x="1430" y="3922"/>
                    </a:cubicBezTo>
                    <a:cubicBezTo>
                      <a:pt x="1431" y="3922"/>
                      <a:pt x="1431" y="3922"/>
                      <a:pt x="1432" y="3923"/>
                    </a:cubicBezTo>
                    <a:lnTo>
                      <a:pt x="1265" y="4263"/>
                    </a:lnTo>
                    <a:cubicBezTo>
                      <a:pt x="1479" y="4367"/>
                      <a:pt x="1705" y="4438"/>
                      <a:pt x="1939" y="4471"/>
                    </a:cubicBezTo>
                    <a:lnTo>
                      <a:pt x="1993" y="4095"/>
                    </a:lnTo>
                    <a:cubicBezTo>
                      <a:pt x="2190" y="4123"/>
                      <a:pt x="2388" y="4119"/>
                      <a:pt x="2580" y="4085"/>
                    </a:cubicBezTo>
                    <a:lnTo>
                      <a:pt x="2645" y="4460"/>
                    </a:lnTo>
                    <a:cubicBezTo>
                      <a:pt x="2879" y="4419"/>
                      <a:pt x="3103" y="4342"/>
                      <a:pt x="3313" y="4231"/>
                    </a:cubicBezTo>
                    <a:lnTo>
                      <a:pt x="3135" y="3895"/>
                    </a:lnTo>
                    <a:cubicBezTo>
                      <a:pt x="3308" y="3804"/>
                      <a:pt x="3467" y="3686"/>
                      <a:pt x="3606" y="3544"/>
                    </a:cubicBezTo>
                    <a:lnTo>
                      <a:pt x="3878" y="3808"/>
                    </a:ln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4100" name="Picture 4">
            <a:extLst>
              <a:ext uri="{FF2B5EF4-FFF2-40B4-BE49-F238E27FC236}">
                <a16:creationId xmlns:a16="http://schemas.microsoft.com/office/drawing/2014/main" id="{72F93EF6-C5D9-81B3-3A27-E802D91A88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7653" y="1503462"/>
            <a:ext cx="2697055" cy="2381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03064D4F-0B41-811A-0089-65A6EF95D7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1197" y="827018"/>
            <a:ext cx="2675648" cy="3912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DF0A8B8-6610-9727-0D4D-66207918AD6C}"/>
              </a:ext>
            </a:extLst>
          </p:cNvPr>
          <p:cNvSpPr txBox="1"/>
          <p:nvPr/>
        </p:nvSpPr>
        <p:spPr>
          <a:xfrm>
            <a:off x="2449830" y="1181412"/>
            <a:ext cx="4244340" cy="33496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rtl="0">
              <a:lnSpc>
                <a:spcPts val="1400"/>
              </a:lnSpc>
            </a:pPr>
            <a:r>
              <a:rPr lang="zh-CN" altLang="zh-CN" sz="1050" dirty="0">
                <a:effectLst/>
                <a:ea typeface="Calibri" panose="020F0502020204030204" pitchFamily="34" charset="0"/>
              </a:rPr>
              <a:t> </a:t>
            </a:r>
          </a:p>
          <a:p>
            <a:pPr marL="0" marR="0" rtl="0"/>
            <a:r>
              <a:rPr lang="zh-CN" altLang="zh-CN" sz="1000" dirty="0">
                <a:solidFill>
                  <a:srgbClr val="569CD6"/>
                </a:solidFill>
                <a:effectLst/>
                <a:ea typeface="Consolas" panose="020B0609020204030204" pitchFamily="49" charset="0"/>
              </a:rPr>
              <a:t>def </a:t>
            </a:r>
            <a:r>
              <a:rPr lang="zh-CN" altLang="zh-CN" sz="1000" dirty="0">
                <a:solidFill>
                  <a:srgbClr val="989875"/>
                </a:solidFill>
                <a:effectLst/>
                <a:ea typeface="Consolas" panose="020B0609020204030204" pitchFamily="49" charset="0"/>
              </a:rPr>
              <a:t>fine_tune_bert</a:t>
            </a:r>
            <a:r>
              <a:rPr lang="zh-CN" altLang="zh-CN" sz="1000" dirty="0">
                <a:solidFill>
                  <a:srgbClr val="979797"/>
                </a:solidFill>
                <a:effectLst/>
                <a:ea typeface="Consolas" panose="020B0609020204030204" pitchFamily="49" charset="0"/>
              </a:rPr>
              <a:t>(</a:t>
            </a:r>
            <a:r>
              <a:rPr lang="zh-CN" altLang="zh-CN" sz="1000" dirty="0">
                <a:solidFill>
                  <a:srgbClr val="72A1BA"/>
                </a:solidFill>
                <a:effectLst/>
                <a:ea typeface="Consolas" panose="020B0609020204030204" pitchFamily="49" charset="0"/>
              </a:rPr>
              <a:t>train_texts</a:t>
            </a:r>
            <a:r>
              <a:rPr lang="zh-CN" altLang="zh-CN" sz="1000" dirty="0">
                <a:solidFill>
                  <a:srgbClr val="979797"/>
                </a:solidFill>
                <a:effectLst/>
                <a:ea typeface="Consolas" panose="020B0609020204030204" pitchFamily="49" charset="0"/>
              </a:rPr>
              <a:t>, </a:t>
            </a:r>
            <a:r>
              <a:rPr lang="zh-CN" altLang="zh-CN" sz="1000" dirty="0">
                <a:solidFill>
                  <a:srgbClr val="72A1BA"/>
                </a:solidFill>
                <a:effectLst/>
                <a:ea typeface="Consolas" panose="020B0609020204030204" pitchFamily="49" charset="0"/>
              </a:rPr>
              <a:t>train_labels</a:t>
            </a:r>
            <a:r>
              <a:rPr lang="zh-CN" altLang="zh-CN" sz="1000" dirty="0">
                <a:solidFill>
                  <a:srgbClr val="979797"/>
                </a:solidFill>
                <a:effectLst/>
                <a:ea typeface="Consolas" panose="020B0609020204030204" pitchFamily="49" charset="0"/>
              </a:rPr>
              <a:t>, </a:t>
            </a:r>
            <a:r>
              <a:rPr lang="zh-CN" altLang="zh-CN" sz="1000" dirty="0">
                <a:solidFill>
                  <a:srgbClr val="72A1BA"/>
                </a:solidFill>
                <a:effectLst/>
                <a:ea typeface="Consolas" panose="020B0609020204030204" pitchFamily="49" charset="0"/>
              </a:rPr>
              <a:t>val_texts</a:t>
            </a:r>
            <a:r>
              <a:rPr lang="zh-CN" altLang="zh-CN" sz="1000" dirty="0">
                <a:solidFill>
                  <a:srgbClr val="979797"/>
                </a:solidFill>
                <a:effectLst/>
                <a:ea typeface="Consolas" panose="020B0609020204030204" pitchFamily="49" charset="0"/>
              </a:rPr>
              <a:t>, </a:t>
            </a:r>
            <a:r>
              <a:rPr lang="zh-CN" altLang="zh-CN" sz="1000" dirty="0">
                <a:solidFill>
                  <a:srgbClr val="72A1BA"/>
                </a:solidFill>
                <a:effectLst/>
                <a:ea typeface="Consolas" panose="020B0609020204030204" pitchFamily="49" charset="0"/>
              </a:rPr>
              <a:t>val_labels</a:t>
            </a:r>
            <a:r>
              <a:rPr lang="zh-CN" altLang="zh-CN" sz="1000" dirty="0">
                <a:solidFill>
                  <a:srgbClr val="979797"/>
                </a:solidFill>
                <a:effectLst/>
                <a:ea typeface="Consolas" panose="020B0609020204030204" pitchFamily="49" charset="0"/>
              </a:rPr>
              <a:t>, </a:t>
            </a:r>
            <a:r>
              <a:rPr lang="zh-CN" altLang="zh-CN" sz="1000" dirty="0">
                <a:solidFill>
                  <a:srgbClr val="72A1BA"/>
                </a:solidFill>
                <a:effectLst/>
                <a:ea typeface="Consolas" panose="020B0609020204030204" pitchFamily="49" charset="0"/>
              </a:rPr>
              <a:t>max_length</a:t>
            </a:r>
            <a:r>
              <a:rPr lang="zh-CN" altLang="zh-CN" sz="1000" dirty="0">
                <a:solidFill>
                  <a:srgbClr val="979797"/>
                </a:solidFill>
                <a:effectLst/>
                <a:ea typeface="Consolas" panose="020B0609020204030204" pitchFamily="49" charset="0"/>
              </a:rPr>
              <a:t>=</a:t>
            </a:r>
            <a:r>
              <a:rPr lang="zh-CN" altLang="zh-CN" sz="1000" dirty="0">
                <a:solidFill>
                  <a:srgbClr val="899C7F"/>
                </a:solidFill>
                <a:effectLst/>
                <a:ea typeface="Consolas" panose="020B0609020204030204" pitchFamily="49" charset="0"/>
              </a:rPr>
              <a:t>30</a:t>
            </a:r>
            <a:r>
              <a:rPr lang="zh-CN" altLang="zh-CN" sz="1000" dirty="0">
                <a:solidFill>
                  <a:srgbClr val="979797"/>
                </a:solidFill>
                <a:effectLst/>
                <a:ea typeface="Consolas" panose="020B0609020204030204" pitchFamily="49" charset="0"/>
              </a:rPr>
              <a:t>, </a:t>
            </a:r>
            <a:r>
              <a:rPr lang="zh-CN" altLang="zh-CN" sz="1000" dirty="0">
                <a:solidFill>
                  <a:srgbClr val="72A1BA"/>
                </a:solidFill>
                <a:effectLst/>
                <a:ea typeface="Consolas" panose="020B0609020204030204" pitchFamily="49" charset="0"/>
              </a:rPr>
              <a:t>batch_size</a:t>
            </a:r>
            <a:r>
              <a:rPr lang="zh-CN" altLang="zh-CN" sz="1000" dirty="0">
                <a:solidFill>
                  <a:srgbClr val="979797"/>
                </a:solidFill>
                <a:effectLst/>
                <a:ea typeface="Consolas" panose="020B0609020204030204" pitchFamily="49" charset="0"/>
              </a:rPr>
              <a:t>=</a:t>
            </a:r>
            <a:r>
              <a:rPr lang="zh-CN" altLang="zh-CN" sz="1000" dirty="0">
                <a:solidFill>
                  <a:srgbClr val="899C7F"/>
                </a:solidFill>
                <a:effectLst/>
                <a:ea typeface="Consolas" panose="020B0609020204030204" pitchFamily="49" charset="0"/>
              </a:rPr>
              <a:t>16</a:t>
            </a:r>
            <a:r>
              <a:rPr lang="zh-CN" altLang="zh-CN" sz="1000" dirty="0">
                <a:solidFill>
                  <a:srgbClr val="979797"/>
                </a:solidFill>
                <a:effectLst/>
                <a:ea typeface="Consolas" panose="020B0609020204030204" pitchFamily="49" charset="0"/>
              </a:rPr>
              <a:t>, </a:t>
            </a:r>
            <a:r>
              <a:rPr lang="zh-CN" altLang="zh-CN" sz="1000" dirty="0">
                <a:solidFill>
                  <a:srgbClr val="72A1BA"/>
                </a:solidFill>
                <a:effectLst/>
                <a:ea typeface="Consolas" panose="020B0609020204030204" pitchFamily="49" charset="0"/>
              </a:rPr>
              <a:t>epochs</a:t>
            </a:r>
            <a:r>
              <a:rPr lang="zh-CN" altLang="zh-CN" sz="1000" dirty="0">
                <a:solidFill>
                  <a:srgbClr val="979797"/>
                </a:solidFill>
                <a:effectLst/>
                <a:ea typeface="Consolas" panose="020B0609020204030204" pitchFamily="49" charset="0"/>
              </a:rPr>
              <a:t>=</a:t>
            </a:r>
            <a:r>
              <a:rPr lang="zh-CN" altLang="zh-CN" sz="1000" dirty="0">
                <a:solidFill>
                  <a:srgbClr val="899C7F"/>
                </a:solidFill>
                <a:effectLst/>
                <a:ea typeface="Consolas" panose="020B0609020204030204" pitchFamily="49" charset="0"/>
              </a:rPr>
              <a:t>3</a:t>
            </a:r>
            <a:r>
              <a:rPr lang="zh-CN" altLang="zh-CN" sz="1000" dirty="0">
                <a:solidFill>
                  <a:srgbClr val="979797"/>
                </a:solidFill>
                <a:effectLst/>
                <a:ea typeface="Consolas" panose="020B0609020204030204" pitchFamily="49" charset="0"/>
              </a:rPr>
              <a:t>):</a:t>
            </a:r>
            <a:endParaRPr lang="zh-CN" altLang="zh-CN" sz="1000" dirty="0">
              <a:effectLst/>
              <a:ea typeface="Consolas" panose="020B0609020204030204" pitchFamily="49" charset="0"/>
            </a:endParaRPr>
          </a:p>
          <a:p>
            <a:pPr marL="0" marR="0" rtl="0"/>
            <a:r>
              <a:rPr lang="zh-CN" altLang="zh-CN" sz="1000" dirty="0">
                <a:solidFill>
                  <a:srgbClr val="979797"/>
                </a:solidFill>
                <a:effectLst/>
                <a:ea typeface="Consolas" panose="020B0609020204030204" pitchFamily="49" charset="0"/>
              </a:rPr>
              <a:t>    </a:t>
            </a:r>
            <a:r>
              <a:rPr lang="zh-CN" altLang="zh-CN" sz="1000" dirty="0">
                <a:solidFill>
                  <a:srgbClr val="72A1BA"/>
                </a:solidFill>
                <a:effectLst/>
                <a:ea typeface="Consolas" panose="020B0609020204030204" pitchFamily="49" charset="0"/>
              </a:rPr>
              <a:t>tokenizer</a:t>
            </a:r>
            <a:r>
              <a:rPr lang="zh-CN" altLang="zh-CN" sz="1000" dirty="0">
                <a:solidFill>
                  <a:srgbClr val="979797"/>
                </a:solidFill>
                <a:effectLst/>
                <a:ea typeface="Consolas" panose="020B0609020204030204" pitchFamily="49" charset="0"/>
              </a:rPr>
              <a:t> = BertTokenizer.from_pretrained(</a:t>
            </a:r>
            <a:r>
              <a:rPr lang="zh-CN" altLang="zh-CN" sz="1000" dirty="0">
                <a:solidFill>
                  <a:srgbClr val="CB8F76"/>
                </a:solidFill>
                <a:effectLst/>
                <a:ea typeface="Consolas" panose="020B0609020204030204" pitchFamily="49" charset="0"/>
              </a:rPr>
              <a:t>"bert-base-uncased"</a:t>
            </a:r>
            <a:r>
              <a:rPr lang="zh-CN" altLang="zh-CN" sz="1000" dirty="0">
                <a:solidFill>
                  <a:srgbClr val="979797"/>
                </a:solidFill>
                <a:effectLst/>
                <a:ea typeface="Consolas" panose="020B0609020204030204" pitchFamily="49" charset="0"/>
              </a:rPr>
              <a:t>)</a:t>
            </a:r>
            <a:endParaRPr lang="zh-CN" altLang="zh-CN" sz="1000" dirty="0">
              <a:effectLst/>
              <a:ea typeface="Consolas" panose="020B0609020204030204" pitchFamily="49" charset="0"/>
            </a:endParaRPr>
          </a:p>
          <a:p>
            <a:pPr marL="0" marR="0" rtl="0"/>
            <a:r>
              <a:rPr lang="zh-CN" altLang="zh-CN" sz="1000" dirty="0">
                <a:solidFill>
                  <a:srgbClr val="979797"/>
                </a:solidFill>
                <a:effectLst/>
                <a:ea typeface="Consolas" panose="020B0609020204030204" pitchFamily="49" charset="0"/>
              </a:rPr>
              <a:t>    </a:t>
            </a:r>
            <a:r>
              <a:rPr lang="zh-CN" altLang="zh-CN" sz="1000" dirty="0">
                <a:solidFill>
                  <a:srgbClr val="72A1BA"/>
                </a:solidFill>
                <a:effectLst/>
                <a:ea typeface="Consolas" panose="020B0609020204030204" pitchFamily="49" charset="0"/>
              </a:rPr>
              <a:t>model</a:t>
            </a:r>
            <a:r>
              <a:rPr lang="zh-CN" altLang="zh-CN" sz="1000" dirty="0">
                <a:solidFill>
                  <a:srgbClr val="979797"/>
                </a:solidFill>
                <a:effectLst/>
                <a:ea typeface="Consolas" panose="020B0609020204030204" pitchFamily="49" charset="0"/>
              </a:rPr>
              <a:t> = BertForSequenceClassification.from_pretrained(</a:t>
            </a:r>
            <a:r>
              <a:rPr lang="zh-CN" altLang="zh-CN" sz="1000" dirty="0">
                <a:solidFill>
                  <a:srgbClr val="CB8F76"/>
                </a:solidFill>
                <a:effectLst/>
                <a:ea typeface="Consolas" panose="020B0609020204030204" pitchFamily="49" charset="0"/>
              </a:rPr>
              <a:t>"bert-base-uncased"</a:t>
            </a:r>
            <a:r>
              <a:rPr lang="zh-CN" altLang="zh-CN" sz="1000" dirty="0">
                <a:solidFill>
                  <a:srgbClr val="979797"/>
                </a:solidFill>
                <a:effectLst/>
                <a:ea typeface="Consolas" panose="020B0609020204030204" pitchFamily="49" charset="0"/>
              </a:rPr>
              <a:t>, </a:t>
            </a:r>
            <a:r>
              <a:rPr lang="zh-CN" altLang="zh-CN" sz="1000" dirty="0">
                <a:solidFill>
                  <a:srgbClr val="72A1BA"/>
                </a:solidFill>
                <a:effectLst/>
                <a:ea typeface="Consolas" panose="020B0609020204030204" pitchFamily="49" charset="0"/>
              </a:rPr>
              <a:t>num_labels</a:t>
            </a:r>
            <a:r>
              <a:rPr lang="zh-CN" altLang="zh-CN" sz="1000" dirty="0">
                <a:solidFill>
                  <a:srgbClr val="979797"/>
                </a:solidFill>
                <a:effectLst/>
                <a:ea typeface="Consolas" panose="020B0609020204030204" pitchFamily="49" charset="0"/>
              </a:rPr>
              <a:t>=</a:t>
            </a:r>
            <a:r>
              <a:rPr lang="zh-CN" altLang="zh-CN" sz="1000" dirty="0">
                <a:solidFill>
                  <a:srgbClr val="899C7F"/>
                </a:solidFill>
                <a:effectLst/>
                <a:ea typeface="Consolas" panose="020B0609020204030204" pitchFamily="49" charset="0"/>
              </a:rPr>
              <a:t>2</a:t>
            </a:r>
            <a:r>
              <a:rPr lang="zh-CN" altLang="zh-CN" sz="1000" dirty="0">
                <a:solidFill>
                  <a:srgbClr val="979797"/>
                </a:solidFill>
                <a:effectLst/>
                <a:ea typeface="Consolas" panose="020B0609020204030204" pitchFamily="49" charset="0"/>
              </a:rPr>
              <a:t>).to(</a:t>
            </a:r>
            <a:r>
              <a:rPr lang="zh-CN" altLang="zh-CN" sz="1000" dirty="0">
                <a:solidFill>
                  <a:srgbClr val="72A1BA"/>
                </a:solidFill>
                <a:effectLst/>
                <a:ea typeface="Consolas" panose="020B0609020204030204" pitchFamily="49" charset="0"/>
              </a:rPr>
              <a:t>device</a:t>
            </a:r>
            <a:r>
              <a:rPr lang="zh-CN" altLang="zh-CN" sz="1000" dirty="0">
                <a:solidFill>
                  <a:srgbClr val="979797"/>
                </a:solidFill>
                <a:effectLst/>
                <a:ea typeface="Consolas" panose="020B0609020204030204" pitchFamily="49" charset="0"/>
              </a:rPr>
              <a:t>)</a:t>
            </a:r>
            <a:endParaRPr lang="zh-CN" altLang="zh-CN" sz="1000" dirty="0">
              <a:effectLst/>
              <a:ea typeface="Consolas" panose="020B0609020204030204" pitchFamily="49" charset="0"/>
            </a:endParaRPr>
          </a:p>
          <a:p>
            <a:pPr marL="0" marR="0" rtl="0"/>
            <a:r>
              <a:rPr lang="zh-CN" altLang="zh-CN" sz="1000" dirty="0">
                <a:solidFill>
                  <a:srgbClr val="979797"/>
                </a:solidFill>
                <a:effectLst/>
                <a:ea typeface="Consolas" panose="020B0609020204030204" pitchFamily="49" charset="0"/>
              </a:rPr>
              <a:t>    </a:t>
            </a:r>
            <a:r>
              <a:rPr lang="zh-CN" altLang="zh-CN" sz="1000" dirty="0">
                <a:solidFill>
                  <a:srgbClr val="72A1BA"/>
                </a:solidFill>
                <a:effectLst/>
                <a:ea typeface="Consolas" panose="020B0609020204030204" pitchFamily="49" charset="0"/>
              </a:rPr>
              <a:t>train_encodings</a:t>
            </a:r>
            <a:r>
              <a:rPr lang="zh-CN" altLang="zh-CN" sz="1000" dirty="0">
                <a:solidFill>
                  <a:srgbClr val="979797"/>
                </a:solidFill>
                <a:effectLst/>
                <a:ea typeface="Consolas" panose="020B0609020204030204" pitchFamily="49" charset="0"/>
              </a:rPr>
              <a:t> = </a:t>
            </a:r>
            <a:r>
              <a:rPr lang="zh-CN" altLang="zh-CN" sz="1000" dirty="0">
                <a:solidFill>
                  <a:srgbClr val="72A1BA"/>
                </a:solidFill>
                <a:effectLst/>
                <a:ea typeface="Consolas" panose="020B0609020204030204" pitchFamily="49" charset="0"/>
              </a:rPr>
              <a:t>tokenizer</a:t>
            </a:r>
            <a:r>
              <a:rPr lang="zh-CN" altLang="zh-CN" sz="1000" dirty="0">
                <a:solidFill>
                  <a:srgbClr val="979797"/>
                </a:solidFill>
                <a:effectLst/>
                <a:ea typeface="Consolas" panose="020B0609020204030204" pitchFamily="49" charset="0"/>
              </a:rPr>
              <a:t>(</a:t>
            </a:r>
            <a:r>
              <a:rPr lang="zh-CN" altLang="zh-CN" sz="1000" dirty="0">
                <a:solidFill>
                  <a:srgbClr val="72A1BA"/>
                </a:solidFill>
                <a:effectLst/>
                <a:ea typeface="Consolas" panose="020B0609020204030204" pitchFamily="49" charset="0"/>
              </a:rPr>
              <a:t>train_texts</a:t>
            </a:r>
            <a:r>
              <a:rPr lang="zh-CN" altLang="zh-CN" sz="1000" dirty="0">
                <a:solidFill>
                  <a:srgbClr val="979797"/>
                </a:solidFill>
                <a:effectLst/>
                <a:ea typeface="Consolas" panose="020B0609020204030204" pitchFamily="49" charset="0"/>
              </a:rPr>
              <a:t>, </a:t>
            </a:r>
            <a:r>
              <a:rPr lang="zh-CN" altLang="zh-CN" sz="1000" dirty="0">
                <a:solidFill>
                  <a:srgbClr val="72A1BA"/>
                </a:solidFill>
                <a:effectLst/>
                <a:ea typeface="Consolas" panose="020B0609020204030204" pitchFamily="49" charset="0"/>
              </a:rPr>
              <a:t>truncation</a:t>
            </a:r>
            <a:r>
              <a:rPr lang="zh-CN" altLang="zh-CN" sz="1000" dirty="0">
                <a:solidFill>
                  <a:srgbClr val="979797"/>
                </a:solidFill>
                <a:effectLst/>
                <a:ea typeface="Consolas" panose="020B0609020204030204" pitchFamily="49" charset="0"/>
              </a:rPr>
              <a:t>=</a:t>
            </a:r>
            <a:r>
              <a:rPr lang="zh-CN" altLang="zh-CN" sz="1000" dirty="0">
                <a:solidFill>
                  <a:srgbClr val="569CD6"/>
                </a:solidFill>
                <a:effectLst/>
                <a:ea typeface="Consolas" panose="020B0609020204030204" pitchFamily="49" charset="0"/>
              </a:rPr>
              <a:t>True</a:t>
            </a:r>
            <a:r>
              <a:rPr lang="zh-CN" altLang="zh-CN" sz="1000" dirty="0">
                <a:solidFill>
                  <a:srgbClr val="979797"/>
                </a:solidFill>
                <a:effectLst/>
                <a:ea typeface="Consolas" panose="020B0609020204030204" pitchFamily="49" charset="0"/>
              </a:rPr>
              <a:t>, </a:t>
            </a:r>
            <a:r>
              <a:rPr lang="zh-CN" altLang="zh-CN" sz="1000" dirty="0">
                <a:solidFill>
                  <a:srgbClr val="72A1BA"/>
                </a:solidFill>
                <a:effectLst/>
                <a:ea typeface="Consolas" panose="020B0609020204030204" pitchFamily="49" charset="0"/>
              </a:rPr>
              <a:t>padding</a:t>
            </a:r>
            <a:r>
              <a:rPr lang="zh-CN" altLang="zh-CN" sz="1000" dirty="0">
                <a:solidFill>
                  <a:srgbClr val="979797"/>
                </a:solidFill>
                <a:effectLst/>
                <a:ea typeface="Consolas" panose="020B0609020204030204" pitchFamily="49" charset="0"/>
              </a:rPr>
              <a:t>=</a:t>
            </a:r>
            <a:r>
              <a:rPr lang="zh-CN" altLang="zh-CN" sz="1000" dirty="0">
                <a:solidFill>
                  <a:srgbClr val="569CD6"/>
                </a:solidFill>
                <a:effectLst/>
                <a:ea typeface="Consolas" panose="020B0609020204030204" pitchFamily="49" charset="0"/>
              </a:rPr>
              <a:t>True</a:t>
            </a:r>
            <a:r>
              <a:rPr lang="zh-CN" altLang="zh-CN" sz="1000" dirty="0">
                <a:solidFill>
                  <a:srgbClr val="979797"/>
                </a:solidFill>
                <a:effectLst/>
                <a:ea typeface="Consolas" panose="020B0609020204030204" pitchFamily="49" charset="0"/>
              </a:rPr>
              <a:t>, </a:t>
            </a:r>
            <a:r>
              <a:rPr lang="zh-CN" altLang="zh-CN" sz="1000" dirty="0">
                <a:solidFill>
                  <a:srgbClr val="72A1BA"/>
                </a:solidFill>
                <a:effectLst/>
                <a:ea typeface="Consolas" panose="020B0609020204030204" pitchFamily="49" charset="0"/>
              </a:rPr>
              <a:t>max_length</a:t>
            </a:r>
            <a:r>
              <a:rPr lang="zh-CN" altLang="zh-CN" sz="1000" dirty="0">
                <a:solidFill>
                  <a:srgbClr val="979797"/>
                </a:solidFill>
                <a:effectLst/>
                <a:ea typeface="Consolas" panose="020B0609020204030204" pitchFamily="49" charset="0"/>
              </a:rPr>
              <a:t>=</a:t>
            </a:r>
            <a:r>
              <a:rPr lang="zh-CN" altLang="zh-CN" sz="1000" dirty="0">
                <a:solidFill>
                  <a:srgbClr val="72A1BA"/>
                </a:solidFill>
                <a:effectLst/>
                <a:ea typeface="Consolas" panose="020B0609020204030204" pitchFamily="49" charset="0"/>
              </a:rPr>
              <a:t>max_length</a:t>
            </a:r>
            <a:r>
              <a:rPr lang="zh-CN" altLang="zh-CN" sz="1000" dirty="0">
                <a:solidFill>
                  <a:srgbClr val="979797"/>
                </a:solidFill>
                <a:effectLst/>
                <a:ea typeface="Consolas" panose="020B0609020204030204" pitchFamily="49" charset="0"/>
              </a:rPr>
              <a:t>, </a:t>
            </a:r>
            <a:r>
              <a:rPr lang="zh-CN" altLang="zh-CN" sz="1000" dirty="0">
                <a:solidFill>
                  <a:srgbClr val="72A1BA"/>
                </a:solidFill>
                <a:effectLst/>
                <a:ea typeface="Consolas" panose="020B0609020204030204" pitchFamily="49" charset="0"/>
              </a:rPr>
              <a:t>return_tensors</a:t>
            </a:r>
            <a:r>
              <a:rPr lang="zh-CN" altLang="zh-CN" sz="1000" dirty="0">
                <a:solidFill>
                  <a:srgbClr val="979797"/>
                </a:solidFill>
                <a:effectLst/>
                <a:ea typeface="Consolas" panose="020B0609020204030204" pitchFamily="49" charset="0"/>
              </a:rPr>
              <a:t>=</a:t>
            </a:r>
            <a:r>
              <a:rPr lang="zh-CN" altLang="zh-CN" sz="1000" dirty="0">
                <a:solidFill>
                  <a:srgbClr val="CB8F76"/>
                </a:solidFill>
                <a:effectLst/>
                <a:ea typeface="Consolas" panose="020B0609020204030204" pitchFamily="49" charset="0"/>
              </a:rPr>
              <a:t>"pt"</a:t>
            </a:r>
            <a:r>
              <a:rPr lang="zh-CN" altLang="zh-CN" sz="1000" dirty="0">
                <a:solidFill>
                  <a:srgbClr val="979797"/>
                </a:solidFill>
                <a:effectLst/>
                <a:ea typeface="Consolas" panose="020B0609020204030204" pitchFamily="49" charset="0"/>
              </a:rPr>
              <a:t>)</a:t>
            </a:r>
            <a:endParaRPr lang="zh-CN" altLang="zh-CN" sz="1000" dirty="0">
              <a:effectLst/>
              <a:ea typeface="Consolas" panose="020B0609020204030204" pitchFamily="49" charset="0"/>
            </a:endParaRPr>
          </a:p>
          <a:p>
            <a:pPr marL="0" marR="0" rtl="0"/>
            <a:r>
              <a:rPr lang="zh-CN" altLang="zh-CN" sz="1000" dirty="0">
                <a:solidFill>
                  <a:srgbClr val="979797"/>
                </a:solidFill>
                <a:effectLst/>
                <a:ea typeface="Consolas" panose="020B0609020204030204" pitchFamily="49" charset="0"/>
              </a:rPr>
              <a:t>    </a:t>
            </a:r>
            <a:r>
              <a:rPr lang="zh-CN" altLang="zh-CN" sz="1000" dirty="0">
                <a:solidFill>
                  <a:srgbClr val="72A1BA"/>
                </a:solidFill>
                <a:effectLst/>
                <a:ea typeface="Consolas" panose="020B0609020204030204" pitchFamily="49" charset="0"/>
              </a:rPr>
              <a:t>train_dataset</a:t>
            </a:r>
            <a:r>
              <a:rPr lang="zh-CN" altLang="zh-CN" sz="1000" dirty="0">
                <a:solidFill>
                  <a:srgbClr val="979797"/>
                </a:solidFill>
                <a:effectLst/>
                <a:ea typeface="Consolas" panose="020B0609020204030204" pitchFamily="49" charset="0"/>
              </a:rPr>
              <a:t> = </a:t>
            </a:r>
            <a:r>
              <a:rPr lang="zh-CN" altLang="zh-CN" sz="1000" dirty="0">
                <a:solidFill>
                  <a:srgbClr val="47B7A0"/>
                </a:solidFill>
                <a:effectLst/>
                <a:ea typeface="Consolas" panose="020B0609020204030204" pitchFamily="49" charset="0"/>
              </a:rPr>
              <a:t>SarcasmDataset</a:t>
            </a:r>
            <a:r>
              <a:rPr lang="zh-CN" altLang="zh-CN" sz="1000" dirty="0">
                <a:solidFill>
                  <a:srgbClr val="979797"/>
                </a:solidFill>
                <a:effectLst/>
                <a:ea typeface="Consolas" panose="020B0609020204030204" pitchFamily="49" charset="0"/>
              </a:rPr>
              <a:t>(</a:t>
            </a:r>
            <a:r>
              <a:rPr lang="zh-CN" altLang="zh-CN" sz="1000" dirty="0">
                <a:solidFill>
                  <a:srgbClr val="72A1BA"/>
                </a:solidFill>
                <a:effectLst/>
                <a:ea typeface="Consolas" panose="020B0609020204030204" pitchFamily="49" charset="0"/>
              </a:rPr>
              <a:t>train_encodings</a:t>
            </a:r>
            <a:r>
              <a:rPr lang="zh-CN" altLang="zh-CN" sz="1000" dirty="0">
                <a:solidFill>
                  <a:srgbClr val="979797"/>
                </a:solidFill>
                <a:effectLst/>
                <a:ea typeface="Consolas" panose="020B0609020204030204" pitchFamily="49" charset="0"/>
              </a:rPr>
              <a:t>[</a:t>
            </a:r>
            <a:r>
              <a:rPr lang="zh-CN" altLang="zh-CN" sz="1000" dirty="0">
                <a:solidFill>
                  <a:srgbClr val="CB8F76"/>
                </a:solidFill>
                <a:effectLst/>
                <a:ea typeface="Consolas" panose="020B0609020204030204" pitchFamily="49" charset="0"/>
              </a:rPr>
              <a:t>'input_ids'</a:t>
            </a:r>
            <a:r>
              <a:rPr lang="zh-CN" altLang="zh-CN" sz="1000" dirty="0">
                <a:solidFill>
                  <a:srgbClr val="979797"/>
                </a:solidFill>
                <a:effectLst/>
                <a:ea typeface="Consolas" panose="020B0609020204030204" pitchFamily="49" charset="0"/>
              </a:rPr>
              <a:t>], </a:t>
            </a:r>
            <a:r>
              <a:rPr lang="zh-CN" altLang="zh-CN" sz="1000" dirty="0">
                <a:solidFill>
                  <a:srgbClr val="72A1BA"/>
                </a:solidFill>
                <a:effectLst/>
                <a:ea typeface="Consolas" panose="020B0609020204030204" pitchFamily="49" charset="0"/>
              </a:rPr>
              <a:t>train_labels</a:t>
            </a:r>
            <a:r>
              <a:rPr lang="zh-CN" altLang="zh-CN" sz="1000" dirty="0">
                <a:solidFill>
                  <a:srgbClr val="979797"/>
                </a:solidFill>
                <a:effectLst/>
                <a:ea typeface="Consolas" panose="020B0609020204030204" pitchFamily="49" charset="0"/>
              </a:rPr>
              <a:t>)</a:t>
            </a:r>
            <a:endParaRPr lang="zh-CN" altLang="zh-CN" sz="1000" dirty="0">
              <a:effectLst/>
              <a:ea typeface="Consolas" panose="020B0609020204030204" pitchFamily="49" charset="0"/>
            </a:endParaRPr>
          </a:p>
          <a:p>
            <a:pPr marL="0" marR="0" rtl="0"/>
            <a:r>
              <a:rPr lang="zh-CN" altLang="zh-CN" sz="1000" dirty="0">
                <a:solidFill>
                  <a:srgbClr val="979797"/>
                </a:solidFill>
                <a:effectLst/>
                <a:ea typeface="Consolas" panose="020B0609020204030204" pitchFamily="49" charset="0"/>
              </a:rPr>
              <a:t>    </a:t>
            </a:r>
            <a:r>
              <a:rPr lang="zh-CN" altLang="zh-CN" sz="1000" dirty="0">
                <a:solidFill>
                  <a:srgbClr val="72A1BA"/>
                </a:solidFill>
                <a:effectLst/>
                <a:ea typeface="Consolas" panose="020B0609020204030204" pitchFamily="49" charset="0"/>
              </a:rPr>
              <a:t>optimizer</a:t>
            </a:r>
            <a:r>
              <a:rPr lang="zh-CN" altLang="zh-CN" sz="1000" dirty="0">
                <a:solidFill>
                  <a:srgbClr val="979797"/>
                </a:solidFill>
                <a:effectLst/>
                <a:ea typeface="Consolas" panose="020B0609020204030204" pitchFamily="49" charset="0"/>
              </a:rPr>
              <a:t> = optim.AdamW(</a:t>
            </a:r>
            <a:r>
              <a:rPr lang="zh-CN" altLang="zh-CN" sz="1000" dirty="0">
                <a:solidFill>
                  <a:srgbClr val="72A1BA"/>
                </a:solidFill>
                <a:effectLst/>
                <a:ea typeface="Consolas" panose="020B0609020204030204" pitchFamily="49" charset="0"/>
              </a:rPr>
              <a:t>model</a:t>
            </a:r>
            <a:r>
              <a:rPr lang="zh-CN" altLang="zh-CN" sz="1000" dirty="0">
                <a:solidFill>
                  <a:srgbClr val="979797"/>
                </a:solidFill>
                <a:effectLst/>
                <a:ea typeface="Consolas" panose="020B0609020204030204" pitchFamily="49" charset="0"/>
              </a:rPr>
              <a:t>.parameters(), </a:t>
            </a:r>
            <a:r>
              <a:rPr lang="zh-CN" altLang="zh-CN" sz="1000" dirty="0">
                <a:solidFill>
                  <a:srgbClr val="72A1BA"/>
                </a:solidFill>
                <a:effectLst/>
                <a:ea typeface="Consolas" panose="020B0609020204030204" pitchFamily="49" charset="0"/>
              </a:rPr>
              <a:t>lr</a:t>
            </a:r>
            <a:r>
              <a:rPr lang="zh-CN" altLang="zh-CN" sz="1000" dirty="0">
                <a:solidFill>
                  <a:srgbClr val="979797"/>
                </a:solidFill>
                <a:effectLst/>
                <a:ea typeface="Consolas" panose="020B0609020204030204" pitchFamily="49" charset="0"/>
              </a:rPr>
              <a:t>=</a:t>
            </a:r>
            <a:r>
              <a:rPr lang="zh-CN" altLang="zh-CN" sz="1000" dirty="0">
                <a:solidFill>
                  <a:srgbClr val="899C7F"/>
                </a:solidFill>
                <a:effectLst/>
                <a:ea typeface="Consolas" panose="020B0609020204030204" pitchFamily="49" charset="0"/>
              </a:rPr>
              <a:t>5e-5</a:t>
            </a:r>
            <a:r>
              <a:rPr lang="zh-CN" altLang="zh-CN" sz="1000" dirty="0">
                <a:solidFill>
                  <a:srgbClr val="979797"/>
                </a:solidFill>
                <a:effectLst/>
                <a:ea typeface="Consolas" panose="020B0609020204030204" pitchFamily="49" charset="0"/>
              </a:rPr>
              <a:t>)</a:t>
            </a:r>
            <a:endParaRPr lang="zh-CN" altLang="zh-CN" sz="1000" dirty="0">
              <a:effectLst/>
              <a:ea typeface="Consolas" panose="020B0609020204030204" pitchFamily="49" charset="0"/>
            </a:endParaRPr>
          </a:p>
          <a:p>
            <a:pPr marL="0" marR="0" rtl="0"/>
            <a:r>
              <a:rPr lang="zh-CN" altLang="zh-CN" sz="1000" dirty="0">
                <a:solidFill>
                  <a:srgbClr val="979797"/>
                </a:solidFill>
                <a:effectLst/>
                <a:ea typeface="Consolas" panose="020B0609020204030204" pitchFamily="49" charset="0"/>
              </a:rPr>
              <a:t>    </a:t>
            </a:r>
            <a:r>
              <a:rPr lang="zh-CN" altLang="zh-CN" sz="1000" dirty="0">
                <a:solidFill>
                  <a:srgbClr val="C586C0"/>
                </a:solidFill>
                <a:effectLst/>
                <a:ea typeface="Consolas" panose="020B0609020204030204" pitchFamily="49" charset="0"/>
              </a:rPr>
              <a:t>for </a:t>
            </a:r>
            <a:r>
              <a:rPr lang="zh-CN" altLang="zh-CN" sz="1000" dirty="0">
                <a:solidFill>
                  <a:srgbClr val="72A1BA"/>
                </a:solidFill>
                <a:effectLst/>
                <a:ea typeface="Consolas" panose="020B0609020204030204" pitchFamily="49" charset="0"/>
              </a:rPr>
              <a:t>epoch </a:t>
            </a:r>
            <a:r>
              <a:rPr lang="zh-CN" altLang="zh-CN" sz="1000" dirty="0">
                <a:solidFill>
                  <a:srgbClr val="C586C0"/>
                </a:solidFill>
                <a:effectLst/>
                <a:ea typeface="Consolas" panose="020B0609020204030204" pitchFamily="49" charset="0"/>
              </a:rPr>
              <a:t>in </a:t>
            </a:r>
            <a:r>
              <a:rPr lang="zh-CN" altLang="zh-CN" sz="1000" dirty="0">
                <a:solidFill>
                  <a:srgbClr val="47B7A0"/>
                </a:solidFill>
                <a:effectLst/>
                <a:ea typeface="Consolas" panose="020B0609020204030204" pitchFamily="49" charset="0"/>
              </a:rPr>
              <a:t>range</a:t>
            </a:r>
            <a:r>
              <a:rPr lang="zh-CN" altLang="zh-CN" sz="1000" dirty="0">
                <a:solidFill>
                  <a:srgbClr val="979797"/>
                </a:solidFill>
                <a:effectLst/>
                <a:ea typeface="Consolas" panose="020B0609020204030204" pitchFamily="49" charset="0"/>
              </a:rPr>
              <a:t>(</a:t>
            </a:r>
            <a:r>
              <a:rPr lang="zh-CN" altLang="zh-CN" sz="1000" dirty="0">
                <a:solidFill>
                  <a:srgbClr val="72A1BA"/>
                </a:solidFill>
                <a:effectLst/>
                <a:ea typeface="Consolas" panose="020B0609020204030204" pitchFamily="49" charset="0"/>
              </a:rPr>
              <a:t>epochs</a:t>
            </a:r>
            <a:r>
              <a:rPr lang="zh-CN" altLang="zh-CN" sz="1000" dirty="0">
                <a:solidFill>
                  <a:srgbClr val="979797"/>
                </a:solidFill>
                <a:effectLst/>
                <a:ea typeface="Consolas" panose="020B0609020204030204" pitchFamily="49" charset="0"/>
              </a:rPr>
              <a:t>):</a:t>
            </a:r>
            <a:endParaRPr lang="zh-CN" altLang="zh-CN" sz="1000" dirty="0">
              <a:effectLst/>
              <a:ea typeface="Consolas" panose="020B0609020204030204" pitchFamily="49" charset="0"/>
            </a:endParaRPr>
          </a:p>
          <a:p>
            <a:pPr marL="0" marR="0" rtl="0"/>
            <a:r>
              <a:rPr lang="zh-CN" altLang="zh-CN" sz="1000" dirty="0">
                <a:solidFill>
                  <a:srgbClr val="979797"/>
                </a:solidFill>
                <a:effectLst/>
                <a:ea typeface="Consolas" panose="020B0609020204030204" pitchFamily="49" charset="0"/>
              </a:rPr>
              <a:t>        </a:t>
            </a:r>
            <a:r>
              <a:rPr lang="zh-CN" altLang="zh-CN" sz="1000" dirty="0">
                <a:solidFill>
                  <a:srgbClr val="72A1BA"/>
                </a:solidFill>
                <a:effectLst/>
                <a:ea typeface="Consolas" panose="020B0609020204030204" pitchFamily="49" charset="0"/>
              </a:rPr>
              <a:t>model</a:t>
            </a:r>
            <a:r>
              <a:rPr lang="zh-CN" altLang="zh-CN" sz="1000" dirty="0">
                <a:solidFill>
                  <a:srgbClr val="979797"/>
                </a:solidFill>
                <a:effectLst/>
                <a:ea typeface="Consolas" panose="020B0609020204030204" pitchFamily="49" charset="0"/>
              </a:rPr>
              <a:t>.train()</a:t>
            </a:r>
            <a:endParaRPr lang="zh-CN" altLang="zh-CN" sz="1000" dirty="0">
              <a:effectLst/>
              <a:ea typeface="Consolas" panose="020B0609020204030204" pitchFamily="49" charset="0"/>
            </a:endParaRPr>
          </a:p>
          <a:p>
            <a:pPr marL="0" marR="0" rtl="0"/>
            <a:r>
              <a:rPr lang="zh-CN" altLang="zh-CN" sz="1000" dirty="0">
                <a:solidFill>
                  <a:srgbClr val="979797"/>
                </a:solidFill>
                <a:effectLst/>
                <a:ea typeface="Consolas" panose="020B0609020204030204" pitchFamily="49" charset="0"/>
              </a:rPr>
              <a:t>        </a:t>
            </a:r>
            <a:r>
              <a:rPr lang="zh-CN" altLang="zh-CN" sz="1000" dirty="0">
                <a:solidFill>
                  <a:srgbClr val="C586C0"/>
                </a:solidFill>
                <a:effectLst/>
                <a:ea typeface="Consolas" panose="020B0609020204030204" pitchFamily="49" charset="0"/>
              </a:rPr>
              <a:t>for </a:t>
            </a:r>
            <a:r>
              <a:rPr lang="zh-CN" altLang="zh-CN" sz="1000" dirty="0">
                <a:solidFill>
                  <a:srgbClr val="72A1BA"/>
                </a:solidFill>
                <a:effectLst/>
                <a:ea typeface="Consolas" panose="020B0609020204030204" pitchFamily="49" charset="0"/>
              </a:rPr>
              <a:t>data</a:t>
            </a:r>
            <a:r>
              <a:rPr lang="zh-CN" altLang="zh-CN" sz="1000" dirty="0">
                <a:solidFill>
                  <a:srgbClr val="979797"/>
                </a:solidFill>
                <a:effectLst/>
                <a:ea typeface="Consolas" panose="020B0609020204030204" pitchFamily="49" charset="0"/>
              </a:rPr>
              <a:t>, </a:t>
            </a:r>
            <a:r>
              <a:rPr lang="zh-CN" altLang="zh-CN" sz="1000" dirty="0">
                <a:solidFill>
                  <a:srgbClr val="72A1BA"/>
                </a:solidFill>
                <a:effectLst/>
                <a:ea typeface="Consolas" panose="020B0609020204030204" pitchFamily="49" charset="0"/>
              </a:rPr>
              <a:t>labels </a:t>
            </a:r>
            <a:r>
              <a:rPr lang="zh-CN" altLang="zh-CN" sz="1000" dirty="0">
                <a:solidFill>
                  <a:srgbClr val="989875"/>
                </a:solidFill>
                <a:effectLst/>
                <a:ea typeface="Consolas" panose="020B0609020204030204" pitchFamily="49" charset="0"/>
              </a:rPr>
              <a:t>in </a:t>
            </a:r>
            <a:r>
              <a:rPr lang="zh-CN" altLang="zh-CN" sz="1000" dirty="0">
                <a:solidFill>
                  <a:srgbClr val="72A1BA"/>
                </a:solidFill>
                <a:effectLst/>
                <a:ea typeface="Consolas" panose="020B0609020204030204" pitchFamily="49" charset="0"/>
              </a:rPr>
              <a:t>train_loader</a:t>
            </a:r>
            <a:r>
              <a:rPr lang="zh-CN" altLang="zh-CN" sz="1000" dirty="0">
                <a:solidFill>
                  <a:srgbClr val="979797"/>
                </a:solidFill>
                <a:effectLst/>
                <a:ea typeface="Consolas" panose="020B0609020204030204" pitchFamily="49" charset="0"/>
              </a:rPr>
              <a:t>:</a:t>
            </a:r>
            <a:endParaRPr lang="zh-CN" altLang="zh-CN" sz="1000" dirty="0">
              <a:effectLst/>
              <a:ea typeface="Consolas" panose="020B0609020204030204" pitchFamily="49" charset="0"/>
            </a:endParaRPr>
          </a:p>
          <a:p>
            <a:pPr marL="0" marR="0" rtl="0"/>
            <a:r>
              <a:rPr lang="zh-CN" altLang="zh-CN" sz="1000" dirty="0">
                <a:solidFill>
                  <a:srgbClr val="979797"/>
                </a:solidFill>
                <a:effectLst/>
                <a:ea typeface="Consolas" panose="020B0609020204030204" pitchFamily="49" charset="0"/>
              </a:rPr>
              <a:t>            </a:t>
            </a:r>
            <a:r>
              <a:rPr lang="zh-CN" altLang="zh-CN" sz="1000" dirty="0">
                <a:solidFill>
                  <a:srgbClr val="72A1BA"/>
                </a:solidFill>
                <a:effectLst/>
                <a:ea typeface="Consolas" panose="020B0609020204030204" pitchFamily="49" charset="0"/>
              </a:rPr>
              <a:t>data</a:t>
            </a:r>
            <a:r>
              <a:rPr lang="zh-CN" altLang="zh-CN" sz="1000" dirty="0">
                <a:solidFill>
                  <a:srgbClr val="979797"/>
                </a:solidFill>
                <a:effectLst/>
                <a:ea typeface="Consolas" panose="020B0609020204030204" pitchFamily="49" charset="0"/>
              </a:rPr>
              <a:t>, </a:t>
            </a:r>
            <a:r>
              <a:rPr lang="zh-CN" altLang="zh-CN" sz="1000" dirty="0">
                <a:solidFill>
                  <a:srgbClr val="72A1BA"/>
                </a:solidFill>
                <a:effectLst/>
                <a:ea typeface="Consolas" panose="020B0609020204030204" pitchFamily="49" charset="0"/>
              </a:rPr>
              <a:t>labels</a:t>
            </a:r>
            <a:r>
              <a:rPr lang="zh-CN" altLang="zh-CN" sz="1000" dirty="0">
                <a:solidFill>
                  <a:srgbClr val="979797"/>
                </a:solidFill>
                <a:effectLst/>
                <a:ea typeface="Consolas" panose="020B0609020204030204" pitchFamily="49" charset="0"/>
              </a:rPr>
              <a:t> = </a:t>
            </a:r>
            <a:r>
              <a:rPr lang="zh-CN" altLang="zh-CN" sz="1000" dirty="0">
                <a:solidFill>
                  <a:srgbClr val="72A1BA"/>
                </a:solidFill>
                <a:effectLst/>
                <a:ea typeface="Consolas" panose="020B0609020204030204" pitchFamily="49" charset="0"/>
              </a:rPr>
              <a:t>data</a:t>
            </a:r>
            <a:r>
              <a:rPr lang="zh-CN" altLang="zh-CN" sz="1000" dirty="0">
                <a:solidFill>
                  <a:srgbClr val="979797"/>
                </a:solidFill>
                <a:effectLst/>
                <a:ea typeface="Consolas" panose="020B0609020204030204" pitchFamily="49" charset="0"/>
              </a:rPr>
              <a:t>.to(</a:t>
            </a:r>
            <a:r>
              <a:rPr lang="zh-CN" altLang="zh-CN" sz="1000" dirty="0">
                <a:solidFill>
                  <a:srgbClr val="72A1BA"/>
                </a:solidFill>
                <a:effectLst/>
                <a:ea typeface="Consolas" panose="020B0609020204030204" pitchFamily="49" charset="0"/>
              </a:rPr>
              <a:t>device</a:t>
            </a:r>
            <a:r>
              <a:rPr lang="zh-CN" altLang="zh-CN" sz="1000" dirty="0">
                <a:solidFill>
                  <a:srgbClr val="979797"/>
                </a:solidFill>
                <a:effectLst/>
                <a:ea typeface="Consolas" panose="020B0609020204030204" pitchFamily="49" charset="0"/>
              </a:rPr>
              <a:t>), </a:t>
            </a:r>
            <a:r>
              <a:rPr lang="zh-CN" altLang="zh-CN" sz="1000" dirty="0">
                <a:solidFill>
                  <a:srgbClr val="72A1BA"/>
                </a:solidFill>
                <a:effectLst/>
                <a:ea typeface="Consolas" panose="020B0609020204030204" pitchFamily="49" charset="0"/>
              </a:rPr>
              <a:t>labels</a:t>
            </a:r>
            <a:r>
              <a:rPr lang="zh-CN" altLang="zh-CN" sz="1000" dirty="0">
                <a:solidFill>
                  <a:srgbClr val="979797"/>
                </a:solidFill>
                <a:effectLst/>
                <a:ea typeface="Consolas" panose="020B0609020204030204" pitchFamily="49" charset="0"/>
              </a:rPr>
              <a:t>.to(</a:t>
            </a:r>
            <a:r>
              <a:rPr lang="zh-CN" altLang="zh-CN" sz="1000" dirty="0">
                <a:solidFill>
                  <a:srgbClr val="72A1BA"/>
                </a:solidFill>
                <a:effectLst/>
                <a:ea typeface="Consolas" panose="020B0609020204030204" pitchFamily="49" charset="0"/>
              </a:rPr>
              <a:t>device</a:t>
            </a:r>
            <a:r>
              <a:rPr lang="zh-CN" altLang="zh-CN" sz="1000" dirty="0">
                <a:solidFill>
                  <a:srgbClr val="979797"/>
                </a:solidFill>
                <a:effectLst/>
                <a:ea typeface="Consolas" panose="020B0609020204030204" pitchFamily="49" charset="0"/>
              </a:rPr>
              <a:t>, </a:t>
            </a:r>
            <a:r>
              <a:rPr lang="zh-CN" altLang="zh-CN" sz="1000" dirty="0">
                <a:solidFill>
                  <a:srgbClr val="72A1BA"/>
                </a:solidFill>
                <a:effectLst/>
                <a:ea typeface="Consolas" panose="020B0609020204030204" pitchFamily="49" charset="0"/>
              </a:rPr>
              <a:t>dtype</a:t>
            </a:r>
            <a:r>
              <a:rPr lang="zh-CN" altLang="zh-CN" sz="1000" dirty="0">
                <a:solidFill>
                  <a:srgbClr val="979797"/>
                </a:solidFill>
                <a:effectLst/>
                <a:ea typeface="Consolas" panose="020B0609020204030204" pitchFamily="49" charset="0"/>
              </a:rPr>
              <a:t>=</a:t>
            </a:r>
            <a:r>
              <a:rPr lang="zh-CN" altLang="zh-CN" sz="1000" dirty="0">
                <a:solidFill>
                  <a:srgbClr val="47B7A0"/>
                </a:solidFill>
                <a:effectLst/>
                <a:ea typeface="Consolas" panose="020B0609020204030204" pitchFamily="49" charset="0"/>
              </a:rPr>
              <a:t>torch</a:t>
            </a:r>
            <a:r>
              <a:rPr lang="zh-CN" altLang="zh-CN" sz="1000" dirty="0">
                <a:solidFill>
                  <a:srgbClr val="979797"/>
                </a:solidFill>
                <a:effectLst/>
                <a:ea typeface="Consolas" panose="020B0609020204030204" pitchFamily="49" charset="0"/>
              </a:rPr>
              <a:t>.</a:t>
            </a:r>
            <a:r>
              <a:rPr lang="zh-CN" altLang="zh-CN" sz="1000" dirty="0">
                <a:solidFill>
                  <a:srgbClr val="72A1BA"/>
                </a:solidFill>
                <a:effectLst/>
                <a:ea typeface="Consolas" panose="020B0609020204030204" pitchFamily="49" charset="0"/>
              </a:rPr>
              <a:t>long</a:t>
            </a:r>
            <a:r>
              <a:rPr lang="zh-CN" altLang="zh-CN" sz="1000" dirty="0">
                <a:solidFill>
                  <a:srgbClr val="979797"/>
                </a:solidFill>
                <a:effectLst/>
                <a:ea typeface="Consolas" panose="020B0609020204030204" pitchFamily="49" charset="0"/>
              </a:rPr>
              <a:t>)</a:t>
            </a:r>
            <a:endParaRPr lang="zh-CN" altLang="zh-CN" sz="1000" dirty="0">
              <a:effectLst/>
              <a:ea typeface="Consolas" panose="020B0609020204030204" pitchFamily="49" charset="0"/>
            </a:endParaRPr>
          </a:p>
          <a:p>
            <a:pPr marL="0" marR="0" rtl="0"/>
            <a:r>
              <a:rPr lang="zh-CN" altLang="zh-CN" sz="1000" dirty="0">
                <a:solidFill>
                  <a:srgbClr val="979797"/>
                </a:solidFill>
                <a:effectLst/>
                <a:ea typeface="Consolas" panose="020B0609020204030204" pitchFamily="49" charset="0"/>
              </a:rPr>
              <a:t>            </a:t>
            </a:r>
            <a:r>
              <a:rPr lang="zh-CN" altLang="zh-CN" sz="1000" dirty="0">
                <a:solidFill>
                  <a:srgbClr val="72A1BA"/>
                </a:solidFill>
                <a:effectLst/>
                <a:ea typeface="Consolas" panose="020B0609020204030204" pitchFamily="49" charset="0"/>
              </a:rPr>
              <a:t>outputs</a:t>
            </a:r>
            <a:r>
              <a:rPr lang="zh-CN" altLang="zh-CN" sz="1000" dirty="0">
                <a:solidFill>
                  <a:srgbClr val="979797"/>
                </a:solidFill>
                <a:effectLst/>
                <a:ea typeface="Consolas" panose="020B0609020204030204" pitchFamily="49" charset="0"/>
              </a:rPr>
              <a:t> = </a:t>
            </a:r>
            <a:r>
              <a:rPr lang="zh-CN" altLang="zh-CN" sz="1000" dirty="0">
                <a:solidFill>
                  <a:srgbClr val="72A1BA"/>
                </a:solidFill>
                <a:effectLst/>
                <a:ea typeface="Consolas" panose="020B0609020204030204" pitchFamily="49" charset="0"/>
              </a:rPr>
              <a:t>model</a:t>
            </a:r>
            <a:r>
              <a:rPr lang="zh-CN" altLang="zh-CN" sz="1000" dirty="0">
                <a:solidFill>
                  <a:srgbClr val="979797"/>
                </a:solidFill>
                <a:effectLst/>
                <a:ea typeface="Consolas" panose="020B0609020204030204" pitchFamily="49" charset="0"/>
              </a:rPr>
              <a:t>(</a:t>
            </a:r>
            <a:r>
              <a:rPr lang="zh-CN" altLang="zh-CN" sz="1000" dirty="0">
                <a:solidFill>
                  <a:srgbClr val="72A1BA"/>
                </a:solidFill>
                <a:effectLst/>
                <a:ea typeface="Consolas" panose="020B0609020204030204" pitchFamily="49" charset="0"/>
              </a:rPr>
              <a:t>input_ids</a:t>
            </a:r>
            <a:r>
              <a:rPr lang="zh-CN" altLang="zh-CN" sz="1000" dirty="0">
                <a:solidFill>
                  <a:srgbClr val="979797"/>
                </a:solidFill>
                <a:effectLst/>
                <a:ea typeface="Consolas" panose="020B0609020204030204" pitchFamily="49" charset="0"/>
              </a:rPr>
              <a:t>=</a:t>
            </a:r>
            <a:r>
              <a:rPr lang="zh-CN" altLang="zh-CN" sz="1000" dirty="0">
                <a:solidFill>
                  <a:srgbClr val="72A1BA"/>
                </a:solidFill>
                <a:effectLst/>
                <a:ea typeface="Consolas" panose="020B0609020204030204" pitchFamily="49" charset="0"/>
              </a:rPr>
              <a:t>data</a:t>
            </a:r>
            <a:r>
              <a:rPr lang="zh-CN" altLang="zh-CN" sz="1000" dirty="0">
                <a:solidFill>
                  <a:srgbClr val="979797"/>
                </a:solidFill>
                <a:effectLst/>
                <a:ea typeface="Consolas" panose="020B0609020204030204" pitchFamily="49" charset="0"/>
              </a:rPr>
              <a:t>, </a:t>
            </a:r>
            <a:r>
              <a:rPr lang="zh-CN" altLang="zh-CN" sz="1000" dirty="0">
                <a:solidFill>
                  <a:srgbClr val="72A1BA"/>
                </a:solidFill>
                <a:effectLst/>
                <a:ea typeface="Consolas" panose="020B0609020204030204" pitchFamily="49" charset="0"/>
              </a:rPr>
              <a:t>labels</a:t>
            </a:r>
            <a:r>
              <a:rPr lang="zh-CN" altLang="zh-CN" sz="1000" dirty="0">
                <a:solidFill>
                  <a:srgbClr val="979797"/>
                </a:solidFill>
                <a:effectLst/>
                <a:ea typeface="Consolas" panose="020B0609020204030204" pitchFamily="49" charset="0"/>
              </a:rPr>
              <a:t>=</a:t>
            </a:r>
            <a:r>
              <a:rPr lang="zh-CN" altLang="zh-CN" sz="1000" dirty="0">
                <a:solidFill>
                  <a:srgbClr val="72A1BA"/>
                </a:solidFill>
                <a:effectLst/>
                <a:ea typeface="Consolas" panose="020B0609020204030204" pitchFamily="49" charset="0"/>
              </a:rPr>
              <a:t>labels</a:t>
            </a:r>
            <a:r>
              <a:rPr lang="zh-CN" altLang="zh-CN" sz="1000" dirty="0">
                <a:solidFill>
                  <a:srgbClr val="979797"/>
                </a:solidFill>
                <a:effectLst/>
                <a:ea typeface="Consolas" panose="020B0609020204030204" pitchFamily="49" charset="0"/>
              </a:rPr>
              <a:t>)</a:t>
            </a:r>
            <a:endParaRPr lang="zh-CN" altLang="zh-CN" sz="1000" dirty="0">
              <a:effectLst/>
              <a:ea typeface="Consolas" panose="020B0609020204030204" pitchFamily="49" charset="0"/>
            </a:endParaRPr>
          </a:p>
          <a:p>
            <a:pPr marL="0" marR="0" rtl="0"/>
            <a:r>
              <a:rPr lang="zh-CN" altLang="zh-CN" sz="1000" dirty="0">
                <a:solidFill>
                  <a:srgbClr val="979797"/>
                </a:solidFill>
                <a:effectLst/>
                <a:ea typeface="Consolas" panose="020B0609020204030204" pitchFamily="49" charset="0"/>
              </a:rPr>
              <a:t>            </a:t>
            </a:r>
            <a:r>
              <a:rPr lang="zh-CN" altLang="zh-CN" sz="1000" dirty="0">
                <a:solidFill>
                  <a:srgbClr val="72A1BA"/>
                </a:solidFill>
                <a:effectLst/>
                <a:ea typeface="Consolas" panose="020B0609020204030204" pitchFamily="49" charset="0"/>
              </a:rPr>
              <a:t>loss</a:t>
            </a:r>
            <a:r>
              <a:rPr lang="zh-CN" altLang="zh-CN" sz="1000" dirty="0">
                <a:solidFill>
                  <a:srgbClr val="979797"/>
                </a:solidFill>
                <a:effectLst/>
                <a:ea typeface="Consolas" panose="020B0609020204030204" pitchFamily="49" charset="0"/>
              </a:rPr>
              <a:t> = </a:t>
            </a:r>
            <a:r>
              <a:rPr lang="zh-CN" altLang="zh-CN" sz="1000" dirty="0">
                <a:solidFill>
                  <a:srgbClr val="72A1BA"/>
                </a:solidFill>
                <a:effectLst/>
                <a:ea typeface="Consolas" panose="020B0609020204030204" pitchFamily="49" charset="0"/>
              </a:rPr>
              <a:t>outputs</a:t>
            </a:r>
            <a:r>
              <a:rPr lang="zh-CN" altLang="zh-CN" sz="1000" dirty="0">
                <a:solidFill>
                  <a:srgbClr val="979797"/>
                </a:solidFill>
                <a:effectLst/>
                <a:ea typeface="Consolas" panose="020B0609020204030204" pitchFamily="49" charset="0"/>
              </a:rPr>
              <a:t>.loss</a:t>
            </a:r>
            <a:endParaRPr lang="zh-CN" altLang="zh-CN" sz="1000" dirty="0">
              <a:effectLst/>
              <a:ea typeface="Consolas" panose="020B0609020204030204" pitchFamily="49" charset="0"/>
            </a:endParaRPr>
          </a:p>
          <a:p>
            <a:pPr marL="0" marR="0" rtl="0"/>
            <a:r>
              <a:rPr lang="zh-CN" altLang="zh-CN" sz="1000" dirty="0">
                <a:solidFill>
                  <a:srgbClr val="979797"/>
                </a:solidFill>
                <a:effectLst/>
                <a:ea typeface="Consolas" panose="020B0609020204030204" pitchFamily="49" charset="0"/>
              </a:rPr>
              <a:t>            </a:t>
            </a:r>
            <a:r>
              <a:rPr lang="zh-CN" altLang="zh-CN" sz="1000" dirty="0">
                <a:solidFill>
                  <a:srgbClr val="72A1BA"/>
                </a:solidFill>
                <a:effectLst/>
                <a:ea typeface="Consolas" panose="020B0609020204030204" pitchFamily="49" charset="0"/>
              </a:rPr>
              <a:t>optimizer</a:t>
            </a:r>
            <a:r>
              <a:rPr lang="zh-CN" altLang="zh-CN" sz="1000" dirty="0">
                <a:solidFill>
                  <a:srgbClr val="979797"/>
                </a:solidFill>
                <a:effectLst/>
                <a:ea typeface="Consolas" panose="020B0609020204030204" pitchFamily="49" charset="0"/>
              </a:rPr>
              <a:t>.zero_grad()</a:t>
            </a:r>
            <a:endParaRPr lang="zh-CN" altLang="zh-CN" sz="1000" dirty="0">
              <a:effectLst/>
              <a:ea typeface="Consolas" panose="020B0609020204030204" pitchFamily="49" charset="0"/>
            </a:endParaRPr>
          </a:p>
          <a:p>
            <a:pPr marL="0" marR="0" rtl="0"/>
            <a:r>
              <a:rPr lang="zh-CN" altLang="zh-CN" sz="1000" dirty="0">
                <a:solidFill>
                  <a:srgbClr val="979797"/>
                </a:solidFill>
                <a:effectLst/>
                <a:ea typeface="Consolas" panose="020B0609020204030204" pitchFamily="49" charset="0"/>
              </a:rPr>
              <a:t>            </a:t>
            </a:r>
            <a:r>
              <a:rPr lang="zh-CN" altLang="zh-CN" sz="1000" dirty="0">
                <a:solidFill>
                  <a:srgbClr val="72A1BA"/>
                </a:solidFill>
                <a:effectLst/>
                <a:ea typeface="Consolas" panose="020B0609020204030204" pitchFamily="49" charset="0"/>
              </a:rPr>
              <a:t>loss</a:t>
            </a:r>
            <a:r>
              <a:rPr lang="zh-CN" altLang="zh-CN" sz="1000" dirty="0">
                <a:solidFill>
                  <a:srgbClr val="979797"/>
                </a:solidFill>
                <a:effectLst/>
                <a:ea typeface="Consolas" panose="020B0609020204030204" pitchFamily="49" charset="0"/>
              </a:rPr>
              <a:t>.backward()</a:t>
            </a:r>
            <a:endParaRPr lang="zh-CN" altLang="zh-CN" sz="1000" dirty="0">
              <a:effectLst/>
              <a:ea typeface="Consolas" panose="020B0609020204030204" pitchFamily="49" charset="0"/>
            </a:endParaRPr>
          </a:p>
          <a:p>
            <a:pPr marL="0" marR="0" rtl="0"/>
            <a:r>
              <a:rPr lang="zh-CN" altLang="zh-CN" sz="1000" dirty="0">
                <a:solidFill>
                  <a:srgbClr val="979797"/>
                </a:solidFill>
                <a:effectLst/>
                <a:ea typeface="Consolas" panose="020B0609020204030204" pitchFamily="49" charset="0"/>
              </a:rPr>
              <a:t>            </a:t>
            </a:r>
            <a:r>
              <a:rPr lang="zh-CN" altLang="zh-CN" sz="1000" dirty="0">
                <a:solidFill>
                  <a:srgbClr val="72A1BA"/>
                </a:solidFill>
                <a:effectLst/>
                <a:ea typeface="Consolas" panose="020B0609020204030204" pitchFamily="49" charset="0"/>
              </a:rPr>
              <a:t>optimizer</a:t>
            </a:r>
            <a:r>
              <a:rPr lang="zh-CN" altLang="zh-CN" sz="1000" dirty="0">
                <a:solidFill>
                  <a:srgbClr val="979797"/>
                </a:solidFill>
                <a:effectLst/>
                <a:ea typeface="Consolas" panose="020B0609020204030204" pitchFamily="49" charset="0"/>
              </a:rPr>
              <a:t>.step()</a:t>
            </a:r>
            <a:endParaRPr lang="zh-CN" altLang="zh-CN" sz="1000" dirty="0">
              <a:effectLst/>
              <a:ea typeface="Consolas" panose="020B0609020204030204" pitchFamily="49" charset="0"/>
            </a:endParaRPr>
          </a:p>
          <a:p>
            <a:pPr marL="0" marR="0" rtl="0"/>
            <a:r>
              <a:rPr lang="zh-CN" altLang="zh-CN" sz="1000" dirty="0">
                <a:solidFill>
                  <a:srgbClr val="979797"/>
                </a:solidFill>
                <a:effectLst/>
                <a:ea typeface="Consolas" panose="020B0609020204030204" pitchFamily="49" charset="0"/>
              </a:rPr>
              <a:t>    </a:t>
            </a:r>
            <a:r>
              <a:rPr lang="zh-CN" altLang="zh-CN" sz="1000" dirty="0">
                <a:solidFill>
                  <a:srgbClr val="C586C0"/>
                </a:solidFill>
                <a:effectLst/>
                <a:ea typeface="Consolas" panose="020B0609020204030204" pitchFamily="49" charset="0"/>
              </a:rPr>
              <a:t>return </a:t>
            </a:r>
            <a:r>
              <a:rPr lang="zh-CN" altLang="zh-CN" sz="1000" dirty="0">
                <a:solidFill>
                  <a:srgbClr val="72A1BA"/>
                </a:solidFill>
                <a:effectLst/>
                <a:ea typeface="Consolas" panose="020B0609020204030204" pitchFamily="49" charset="0"/>
              </a:rPr>
              <a:t>model</a:t>
            </a:r>
            <a:endParaRPr lang="zh-CN" altLang="zh-CN" sz="1000" dirty="0">
              <a:effectLst/>
              <a:ea typeface="Consolas" panose="020B0609020204030204" pitchFamily="49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C6790C3-D15B-87A8-3997-E78C0C9D8CCE}"/>
              </a:ext>
            </a:extLst>
          </p:cNvPr>
          <p:cNvSpPr txBox="1"/>
          <p:nvPr/>
        </p:nvSpPr>
        <p:spPr>
          <a:xfrm>
            <a:off x="591820" y="793988"/>
            <a:ext cx="805434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The BERT model is fine-tuned using the Hugging Face library, where the text data is tokenized with </a:t>
            </a:r>
            <a:r>
              <a:rPr lang="en-US" altLang="zh-CN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BertTokenizer</a:t>
            </a:r>
            <a:r>
              <a:rPr lang="en-US" altLang="zh-CN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, and the model is adapted for sarcasm classification:</a:t>
            </a:r>
            <a:endParaRPr lang="zh-CN" altLang="en-US" dirty="0">
              <a:solidFill>
                <a:schemeClr val="dk1"/>
              </a:solidFill>
              <a:latin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0">
          <a:extLst>
            <a:ext uri="{FF2B5EF4-FFF2-40B4-BE49-F238E27FC236}">
              <a16:creationId xmlns:a16="http://schemas.microsoft.com/office/drawing/2014/main" id="{DC3B79DF-D99C-091A-2D53-4E348BEA5B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063AFD7-6402-8769-8549-6083F70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74556"/>
          <a:stretch/>
        </p:blipFill>
        <p:spPr>
          <a:xfrm>
            <a:off x="2601157" y="881966"/>
            <a:ext cx="3977243" cy="3710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1697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7" name="Google Shape;1137;p34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/>
          <a:srcRect l="12153" r="12153"/>
          <a:stretch/>
        </p:blipFill>
        <p:spPr>
          <a:xfrm>
            <a:off x="-125" y="50"/>
            <a:ext cx="9144003" cy="5143501"/>
          </a:xfrm>
          <a:prstGeom prst="rect">
            <a:avLst/>
          </a:prstGeom>
        </p:spPr>
      </p:pic>
      <p:sp>
        <p:nvSpPr>
          <p:cNvPr id="1138" name="Google Shape;1138;p34"/>
          <p:cNvSpPr txBox="1">
            <a:spLocks noGrp="1"/>
          </p:cNvSpPr>
          <p:nvPr>
            <p:ph type="title"/>
          </p:nvPr>
        </p:nvSpPr>
        <p:spPr>
          <a:xfrm>
            <a:off x="713126" y="557255"/>
            <a:ext cx="7717500" cy="69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dirty="0"/>
            </a:br>
            <a:r>
              <a:rPr lang="en-US" dirty="0"/>
              <a:t>Sarcasm Detection </a:t>
            </a:r>
            <a:r>
              <a:rPr lang="en-US" altLang="zh-CN" dirty="0"/>
              <a:t>By</a:t>
            </a:r>
            <a:r>
              <a:rPr lang="en-US" dirty="0"/>
              <a:t> BLOOM-560M</a:t>
            </a:r>
            <a:br>
              <a:rPr lang="en-US" dirty="0"/>
            </a:br>
            <a:endParaRPr lang="en-US" dirty="0"/>
          </a:p>
        </p:txBody>
      </p:sp>
      <p:grpSp>
        <p:nvGrpSpPr>
          <p:cNvPr id="1139" name="Google Shape;1139;p34"/>
          <p:cNvGrpSpPr/>
          <p:nvPr/>
        </p:nvGrpSpPr>
        <p:grpSpPr>
          <a:xfrm>
            <a:off x="8573285" y="1647619"/>
            <a:ext cx="939888" cy="1397556"/>
            <a:chOff x="8573285" y="1647619"/>
            <a:chExt cx="939888" cy="1397556"/>
          </a:xfrm>
        </p:grpSpPr>
        <p:sp>
          <p:nvSpPr>
            <p:cNvPr id="1140" name="Google Shape;1140;p34"/>
            <p:cNvSpPr/>
            <p:nvPr/>
          </p:nvSpPr>
          <p:spPr>
            <a:xfrm>
              <a:off x="8678823" y="1647619"/>
              <a:ext cx="834349" cy="826230"/>
            </a:xfrm>
            <a:custGeom>
              <a:avLst/>
              <a:gdLst/>
              <a:ahLst/>
              <a:cxnLst/>
              <a:rect l="l" t="t" r="r" b="b"/>
              <a:pathLst>
                <a:path w="4515" h="4471" extrusionOk="0">
                  <a:moveTo>
                    <a:pt x="1821" y="3126"/>
                  </a:moveTo>
                  <a:cubicBezTo>
                    <a:pt x="1330" y="2885"/>
                    <a:pt x="1126" y="2290"/>
                    <a:pt x="1367" y="1799"/>
                  </a:cubicBezTo>
                  <a:cubicBezTo>
                    <a:pt x="1608" y="1308"/>
                    <a:pt x="2204" y="1105"/>
                    <a:pt x="2695" y="1345"/>
                  </a:cubicBezTo>
                  <a:cubicBezTo>
                    <a:pt x="3186" y="1587"/>
                    <a:pt x="3389" y="2182"/>
                    <a:pt x="3148" y="2673"/>
                  </a:cubicBezTo>
                  <a:cubicBezTo>
                    <a:pt x="2907" y="3164"/>
                    <a:pt x="2312" y="3367"/>
                    <a:pt x="1821" y="3126"/>
                  </a:cubicBezTo>
                  <a:moveTo>
                    <a:pt x="3878" y="3808"/>
                  </a:moveTo>
                  <a:cubicBezTo>
                    <a:pt x="4043" y="3638"/>
                    <a:pt x="4179" y="3444"/>
                    <a:pt x="4284" y="3230"/>
                  </a:cubicBezTo>
                  <a:lnTo>
                    <a:pt x="4287" y="3225"/>
                  </a:lnTo>
                  <a:lnTo>
                    <a:pt x="3946" y="3058"/>
                  </a:lnTo>
                  <a:cubicBezTo>
                    <a:pt x="4035" y="2876"/>
                    <a:pt x="4091" y="2687"/>
                    <a:pt x="4118" y="2496"/>
                  </a:cubicBezTo>
                  <a:lnTo>
                    <a:pt x="4494" y="2549"/>
                  </a:lnTo>
                  <a:cubicBezTo>
                    <a:pt x="4526" y="2315"/>
                    <a:pt x="4522" y="2077"/>
                    <a:pt x="4481" y="1843"/>
                  </a:cubicBezTo>
                  <a:lnTo>
                    <a:pt x="4106" y="1909"/>
                  </a:lnTo>
                  <a:cubicBezTo>
                    <a:pt x="4072" y="1716"/>
                    <a:pt x="4007" y="1528"/>
                    <a:pt x="3915" y="1354"/>
                  </a:cubicBezTo>
                  <a:lnTo>
                    <a:pt x="4251" y="1176"/>
                  </a:lnTo>
                  <a:cubicBezTo>
                    <a:pt x="4139" y="966"/>
                    <a:pt x="3996" y="776"/>
                    <a:pt x="3826" y="612"/>
                  </a:cubicBezTo>
                  <a:lnTo>
                    <a:pt x="3562" y="885"/>
                  </a:lnTo>
                  <a:cubicBezTo>
                    <a:pt x="3425" y="752"/>
                    <a:pt x="3266" y="638"/>
                    <a:pt x="3085" y="550"/>
                  </a:cubicBezTo>
                  <a:cubicBezTo>
                    <a:pt x="3084" y="549"/>
                    <a:pt x="3083" y="549"/>
                    <a:pt x="3081" y="548"/>
                  </a:cubicBezTo>
                  <a:lnTo>
                    <a:pt x="3248" y="207"/>
                  </a:lnTo>
                  <a:cubicBezTo>
                    <a:pt x="3034" y="103"/>
                    <a:pt x="2807" y="33"/>
                    <a:pt x="2573" y="0"/>
                  </a:cubicBezTo>
                  <a:lnTo>
                    <a:pt x="2520" y="376"/>
                  </a:lnTo>
                  <a:cubicBezTo>
                    <a:pt x="2323" y="349"/>
                    <a:pt x="2125" y="353"/>
                    <a:pt x="1933" y="387"/>
                  </a:cubicBezTo>
                  <a:lnTo>
                    <a:pt x="1867" y="13"/>
                  </a:lnTo>
                  <a:cubicBezTo>
                    <a:pt x="1633" y="54"/>
                    <a:pt x="1409" y="131"/>
                    <a:pt x="1200" y="242"/>
                  </a:cubicBezTo>
                  <a:lnTo>
                    <a:pt x="1378" y="578"/>
                  </a:lnTo>
                  <a:cubicBezTo>
                    <a:pt x="1205" y="669"/>
                    <a:pt x="1046" y="787"/>
                    <a:pt x="908" y="930"/>
                  </a:cubicBezTo>
                  <a:lnTo>
                    <a:pt x="635" y="666"/>
                  </a:lnTo>
                  <a:cubicBezTo>
                    <a:pt x="472" y="835"/>
                    <a:pt x="336" y="1029"/>
                    <a:pt x="232" y="1241"/>
                  </a:cubicBezTo>
                  <a:lnTo>
                    <a:pt x="230" y="1244"/>
                  </a:lnTo>
                  <a:lnTo>
                    <a:pt x="571" y="1409"/>
                  </a:lnTo>
                  <a:cubicBezTo>
                    <a:pt x="482" y="1592"/>
                    <a:pt x="425" y="1782"/>
                    <a:pt x="398" y="1972"/>
                  </a:cubicBezTo>
                  <a:lnTo>
                    <a:pt x="23" y="1919"/>
                  </a:lnTo>
                  <a:cubicBezTo>
                    <a:pt x="-11" y="2153"/>
                    <a:pt x="-7" y="2391"/>
                    <a:pt x="35" y="2625"/>
                  </a:cubicBezTo>
                  <a:lnTo>
                    <a:pt x="409" y="2559"/>
                  </a:lnTo>
                  <a:cubicBezTo>
                    <a:pt x="443" y="2753"/>
                    <a:pt x="507" y="2941"/>
                    <a:pt x="599" y="3115"/>
                  </a:cubicBezTo>
                  <a:lnTo>
                    <a:pt x="263" y="3293"/>
                  </a:lnTo>
                  <a:cubicBezTo>
                    <a:pt x="374" y="3503"/>
                    <a:pt x="517" y="3693"/>
                    <a:pt x="687" y="3857"/>
                  </a:cubicBezTo>
                  <a:lnTo>
                    <a:pt x="951" y="3585"/>
                  </a:lnTo>
                  <a:cubicBezTo>
                    <a:pt x="1089" y="3718"/>
                    <a:pt x="1249" y="3833"/>
                    <a:pt x="1430" y="3922"/>
                  </a:cubicBezTo>
                  <a:cubicBezTo>
                    <a:pt x="1431" y="3922"/>
                    <a:pt x="1431" y="3922"/>
                    <a:pt x="1432" y="3923"/>
                  </a:cubicBezTo>
                  <a:lnTo>
                    <a:pt x="1265" y="4263"/>
                  </a:lnTo>
                  <a:cubicBezTo>
                    <a:pt x="1479" y="4367"/>
                    <a:pt x="1705" y="4438"/>
                    <a:pt x="1939" y="4471"/>
                  </a:cubicBezTo>
                  <a:lnTo>
                    <a:pt x="1993" y="4095"/>
                  </a:lnTo>
                  <a:cubicBezTo>
                    <a:pt x="2190" y="4123"/>
                    <a:pt x="2388" y="4119"/>
                    <a:pt x="2580" y="4085"/>
                  </a:cubicBezTo>
                  <a:lnTo>
                    <a:pt x="2645" y="4460"/>
                  </a:lnTo>
                  <a:cubicBezTo>
                    <a:pt x="2879" y="4419"/>
                    <a:pt x="3103" y="4342"/>
                    <a:pt x="3313" y="4231"/>
                  </a:cubicBezTo>
                  <a:lnTo>
                    <a:pt x="3135" y="3895"/>
                  </a:lnTo>
                  <a:cubicBezTo>
                    <a:pt x="3308" y="3804"/>
                    <a:pt x="3467" y="3686"/>
                    <a:pt x="3606" y="3544"/>
                  </a:cubicBezTo>
                  <a:lnTo>
                    <a:pt x="3878" y="3808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1" name="Google Shape;1141;p34"/>
            <p:cNvSpPr/>
            <p:nvPr/>
          </p:nvSpPr>
          <p:spPr>
            <a:xfrm>
              <a:off x="8573285" y="2584674"/>
              <a:ext cx="465034" cy="460502"/>
            </a:xfrm>
            <a:custGeom>
              <a:avLst/>
              <a:gdLst/>
              <a:ahLst/>
              <a:cxnLst/>
              <a:rect l="l" t="t" r="r" b="b"/>
              <a:pathLst>
                <a:path w="4515" h="4471" extrusionOk="0">
                  <a:moveTo>
                    <a:pt x="1821" y="3126"/>
                  </a:moveTo>
                  <a:cubicBezTo>
                    <a:pt x="1330" y="2885"/>
                    <a:pt x="1126" y="2290"/>
                    <a:pt x="1367" y="1799"/>
                  </a:cubicBezTo>
                  <a:cubicBezTo>
                    <a:pt x="1608" y="1308"/>
                    <a:pt x="2204" y="1105"/>
                    <a:pt x="2695" y="1345"/>
                  </a:cubicBezTo>
                  <a:cubicBezTo>
                    <a:pt x="3186" y="1587"/>
                    <a:pt x="3389" y="2182"/>
                    <a:pt x="3148" y="2673"/>
                  </a:cubicBezTo>
                  <a:cubicBezTo>
                    <a:pt x="2907" y="3164"/>
                    <a:pt x="2312" y="3367"/>
                    <a:pt x="1821" y="3126"/>
                  </a:cubicBezTo>
                  <a:moveTo>
                    <a:pt x="3878" y="3808"/>
                  </a:moveTo>
                  <a:cubicBezTo>
                    <a:pt x="4043" y="3638"/>
                    <a:pt x="4179" y="3444"/>
                    <a:pt x="4284" y="3230"/>
                  </a:cubicBezTo>
                  <a:lnTo>
                    <a:pt x="4287" y="3225"/>
                  </a:lnTo>
                  <a:lnTo>
                    <a:pt x="3946" y="3058"/>
                  </a:lnTo>
                  <a:cubicBezTo>
                    <a:pt x="4035" y="2876"/>
                    <a:pt x="4091" y="2687"/>
                    <a:pt x="4118" y="2496"/>
                  </a:cubicBezTo>
                  <a:lnTo>
                    <a:pt x="4494" y="2549"/>
                  </a:lnTo>
                  <a:cubicBezTo>
                    <a:pt x="4526" y="2315"/>
                    <a:pt x="4522" y="2077"/>
                    <a:pt x="4481" y="1843"/>
                  </a:cubicBezTo>
                  <a:lnTo>
                    <a:pt x="4106" y="1909"/>
                  </a:lnTo>
                  <a:cubicBezTo>
                    <a:pt x="4072" y="1716"/>
                    <a:pt x="4007" y="1528"/>
                    <a:pt x="3915" y="1354"/>
                  </a:cubicBezTo>
                  <a:lnTo>
                    <a:pt x="4251" y="1176"/>
                  </a:lnTo>
                  <a:cubicBezTo>
                    <a:pt x="4139" y="966"/>
                    <a:pt x="3996" y="776"/>
                    <a:pt x="3826" y="612"/>
                  </a:cubicBezTo>
                  <a:lnTo>
                    <a:pt x="3562" y="885"/>
                  </a:lnTo>
                  <a:cubicBezTo>
                    <a:pt x="3425" y="752"/>
                    <a:pt x="3266" y="638"/>
                    <a:pt x="3085" y="550"/>
                  </a:cubicBezTo>
                  <a:cubicBezTo>
                    <a:pt x="3084" y="549"/>
                    <a:pt x="3083" y="549"/>
                    <a:pt x="3081" y="548"/>
                  </a:cubicBezTo>
                  <a:lnTo>
                    <a:pt x="3248" y="207"/>
                  </a:lnTo>
                  <a:cubicBezTo>
                    <a:pt x="3034" y="103"/>
                    <a:pt x="2807" y="33"/>
                    <a:pt x="2573" y="0"/>
                  </a:cubicBezTo>
                  <a:lnTo>
                    <a:pt x="2520" y="376"/>
                  </a:lnTo>
                  <a:cubicBezTo>
                    <a:pt x="2323" y="349"/>
                    <a:pt x="2125" y="353"/>
                    <a:pt x="1933" y="387"/>
                  </a:cubicBezTo>
                  <a:lnTo>
                    <a:pt x="1867" y="13"/>
                  </a:lnTo>
                  <a:cubicBezTo>
                    <a:pt x="1633" y="54"/>
                    <a:pt x="1409" y="131"/>
                    <a:pt x="1200" y="242"/>
                  </a:cubicBezTo>
                  <a:lnTo>
                    <a:pt x="1378" y="578"/>
                  </a:lnTo>
                  <a:cubicBezTo>
                    <a:pt x="1205" y="669"/>
                    <a:pt x="1046" y="787"/>
                    <a:pt x="908" y="930"/>
                  </a:cubicBezTo>
                  <a:lnTo>
                    <a:pt x="635" y="666"/>
                  </a:lnTo>
                  <a:cubicBezTo>
                    <a:pt x="472" y="835"/>
                    <a:pt x="336" y="1029"/>
                    <a:pt x="232" y="1241"/>
                  </a:cubicBezTo>
                  <a:lnTo>
                    <a:pt x="230" y="1244"/>
                  </a:lnTo>
                  <a:lnTo>
                    <a:pt x="571" y="1409"/>
                  </a:lnTo>
                  <a:cubicBezTo>
                    <a:pt x="482" y="1592"/>
                    <a:pt x="425" y="1782"/>
                    <a:pt x="398" y="1972"/>
                  </a:cubicBezTo>
                  <a:lnTo>
                    <a:pt x="23" y="1919"/>
                  </a:lnTo>
                  <a:cubicBezTo>
                    <a:pt x="-11" y="2153"/>
                    <a:pt x="-7" y="2391"/>
                    <a:pt x="35" y="2625"/>
                  </a:cubicBezTo>
                  <a:lnTo>
                    <a:pt x="409" y="2559"/>
                  </a:lnTo>
                  <a:cubicBezTo>
                    <a:pt x="443" y="2753"/>
                    <a:pt x="507" y="2941"/>
                    <a:pt x="599" y="3115"/>
                  </a:cubicBezTo>
                  <a:lnTo>
                    <a:pt x="263" y="3293"/>
                  </a:lnTo>
                  <a:cubicBezTo>
                    <a:pt x="374" y="3503"/>
                    <a:pt x="517" y="3693"/>
                    <a:pt x="687" y="3857"/>
                  </a:cubicBezTo>
                  <a:lnTo>
                    <a:pt x="951" y="3585"/>
                  </a:lnTo>
                  <a:cubicBezTo>
                    <a:pt x="1089" y="3718"/>
                    <a:pt x="1249" y="3833"/>
                    <a:pt x="1430" y="3922"/>
                  </a:cubicBezTo>
                  <a:cubicBezTo>
                    <a:pt x="1431" y="3922"/>
                    <a:pt x="1431" y="3922"/>
                    <a:pt x="1432" y="3923"/>
                  </a:cubicBezTo>
                  <a:lnTo>
                    <a:pt x="1265" y="4263"/>
                  </a:lnTo>
                  <a:cubicBezTo>
                    <a:pt x="1479" y="4367"/>
                    <a:pt x="1705" y="4438"/>
                    <a:pt x="1939" y="4471"/>
                  </a:cubicBezTo>
                  <a:lnTo>
                    <a:pt x="1993" y="4095"/>
                  </a:lnTo>
                  <a:cubicBezTo>
                    <a:pt x="2190" y="4123"/>
                    <a:pt x="2388" y="4119"/>
                    <a:pt x="2580" y="4085"/>
                  </a:cubicBezTo>
                  <a:lnTo>
                    <a:pt x="2645" y="4460"/>
                  </a:lnTo>
                  <a:cubicBezTo>
                    <a:pt x="2879" y="4419"/>
                    <a:pt x="3103" y="4342"/>
                    <a:pt x="3313" y="4231"/>
                  </a:cubicBezTo>
                  <a:lnTo>
                    <a:pt x="3135" y="3895"/>
                  </a:lnTo>
                  <a:cubicBezTo>
                    <a:pt x="3308" y="3804"/>
                    <a:pt x="3467" y="3686"/>
                    <a:pt x="3606" y="3544"/>
                  </a:cubicBezTo>
                  <a:lnTo>
                    <a:pt x="3878" y="3808"/>
                  </a:ln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p27"/>
          <p:cNvSpPr txBox="1">
            <a:spLocks noGrp="1"/>
          </p:cNvSpPr>
          <p:nvPr>
            <p:ph type="subTitle" idx="1"/>
          </p:nvPr>
        </p:nvSpPr>
        <p:spPr>
          <a:xfrm>
            <a:off x="985930" y="1331506"/>
            <a:ext cx="7172139" cy="6633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600" dirty="0"/>
              <a:t>The BLOOM model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600" dirty="0"/>
              <a:t>(</a:t>
            </a:r>
            <a:r>
              <a:rPr lang="en-US" altLang="zh-CN" sz="1600" dirty="0" err="1"/>
              <a:t>BigScience</a:t>
            </a:r>
            <a:r>
              <a:rPr lang="en-US" altLang="zh-CN" sz="1600" dirty="0"/>
              <a:t> Large Open-science Open-access Multilingual)</a:t>
            </a:r>
            <a:endParaRPr lang="en-US" sz="1600" dirty="0"/>
          </a:p>
        </p:txBody>
      </p:sp>
      <p:sp>
        <p:nvSpPr>
          <p:cNvPr id="839" name="Google Shape;839;p27"/>
          <p:cNvSpPr txBox="1">
            <a:spLocks noGrp="1"/>
          </p:cNvSpPr>
          <p:nvPr>
            <p:ph type="title"/>
          </p:nvPr>
        </p:nvSpPr>
        <p:spPr>
          <a:xfrm>
            <a:off x="896750" y="941350"/>
            <a:ext cx="735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Introduction</a:t>
            </a:r>
          </a:p>
        </p:txBody>
      </p:sp>
      <p:sp>
        <p:nvSpPr>
          <p:cNvPr id="840" name="Google Shape;840;p27"/>
          <p:cNvSpPr txBox="1">
            <a:spLocks noGrp="1"/>
          </p:cNvSpPr>
          <p:nvPr>
            <p:ph type="subTitle" idx="2"/>
          </p:nvPr>
        </p:nvSpPr>
        <p:spPr>
          <a:xfrm>
            <a:off x="896399" y="3309025"/>
            <a:ext cx="7351200" cy="201584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BLOOM was trained on text in 59 languages,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enabling it to understand and generate text in many languages.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It can perform tasks like text generation, translation, and classification.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Created with open access in mind, it’s a useful tool for researchers and various NLP tasks.</a:t>
            </a:r>
            <a:endParaRPr lang="en-US" dirty="0"/>
          </a:p>
        </p:txBody>
      </p:sp>
      <p:grpSp>
        <p:nvGrpSpPr>
          <p:cNvPr id="841" name="Google Shape;841;p27"/>
          <p:cNvGrpSpPr/>
          <p:nvPr/>
        </p:nvGrpSpPr>
        <p:grpSpPr>
          <a:xfrm>
            <a:off x="247978" y="902744"/>
            <a:ext cx="9024608" cy="1013340"/>
            <a:chOff x="247978" y="902744"/>
            <a:chExt cx="9024608" cy="1013340"/>
          </a:xfrm>
        </p:grpSpPr>
        <p:grpSp>
          <p:nvGrpSpPr>
            <p:cNvPr id="842" name="Google Shape;842;p27"/>
            <p:cNvGrpSpPr/>
            <p:nvPr/>
          </p:nvGrpSpPr>
          <p:grpSpPr>
            <a:xfrm>
              <a:off x="8282554" y="902744"/>
              <a:ext cx="990031" cy="1013340"/>
              <a:chOff x="8264880" y="1119240"/>
              <a:chExt cx="1865520" cy="1909440"/>
            </a:xfrm>
          </p:grpSpPr>
          <p:sp>
            <p:nvSpPr>
              <p:cNvPr id="843" name="Google Shape;843;p27"/>
              <p:cNvSpPr/>
              <p:nvPr/>
            </p:nvSpPr>
            <p:spPr>
              <a:xfrm>
                <a:off x="9336240" y="2202840"/>
                <a:ext cx="190080" cy="199080"/>
              </a:xfrm>
              <a:custGeom>
                <a:avLst/>
                <a:gdLst/>
                <a:ahLst/>
                <a:cxnLst/>
                <a:rect l="l" t="t" r="r" b="b"/>
                <a:pathLst>
                  <a:path w="528" h="553" extrusionOk="0">
                    <a:moveTo>
                      <a:pt x="0" y="0"/>
                    </a:moveTo>
                    <a:lnTo>
                      <a:pt x="528" y="55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4" name="Google Shape;844;p27"/>
              <p:cNvSpPr/>
              <p:nvPr/>
            </p:nvSpPr>
            <p:spPr>
              <a:xfrm>
                <a:off x="9298800" y="2167200"/>
                <a:ext cx="264960" cy="270360"/>
              </a:xfrm>
              <a:custGeom>
                <a:avLst/>
                <a:gdLst/>
                <a:ahLst/>
                <a:cxnLst/>
                <a:rect l="l" t="t" r="r" b="b"/>
                <a:pathLst>
                  <a:path w="736" h="751" extrusionOk="0">
                    <a:moveTo>
                      <a:pt x="527" y="751"/>
                    </a:moveTo>
                    <a:lnTo>
                      <a:pt x="736" y="553"/>
                    </a:lnTo>
                    <a:lnTo>
                      <a:pt x="208" y="0"/>
                    </a:lnTo>
                    <a:lnTo>
                      <a:pt x="0" y="198"/>
                    </a:lnTo>
                    <a:lnTo>
                      <a:pt x="527" y="751"/>
                    </a:lnTo>
                    <a:close/>
                  </a:path>
                </a:pathLst>
              </a:custGeom>
              <a:solidFill>
                <a:schemeClr val="l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5" name="Google Shape;845;p27"/>
              <p:cNvSpPr/>
              <p:nvPr/>
            </p:nvSpPr>
            <p:spPr>
              <a:xfrm>
                <a:off x="9428400" y="2303640"/>
                <a:ext cx="702000" cy="72504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2014" extrusionOk="0">
                    <a:moveTo>
                      <a:pt x="1950" y="1606"/>
                    </a:moveTo>
                    <a:cubicBezTo>
                      <a:pt x="1950" y="1660"/>
                      <a:pt x="1930" y="1713"/>
                      <a:pt x="1889" y="1752"/>
                    </a:cubicBezTo>
                    <a:lnTo>
                      <a:pt x="1747" y="1887"/>
                    </a:lnTo>
                    <a:lnTo>
                      <a:pt x="1671" y="1959"/>
                    </a:lnTo>
                    <a:cubicBezTo>
                      <a:pt x="1591" y="2036"/>
                      <a:pt x="1460" y="2030"/>
                      <a:pt x="1380" y="1946"/>
                    </a:cubicBezTo>
                    <a:lnTo>
                      <a:pt x="0" y="499"/>
                    </a:lnTo>
                    <a:lnTo>
                      <a:pt x="1" y="207"/>
                    </a:lnTo>
                    <a:lnTo>
                      <a:pt x="72" y="139"/>
                    </a:lnTo>
                    <a:lnTo>
                      <a:pt x="72" y="139"/>
                    </a:lnTo>
                    <a:lnTo>
                      <a:pt x="218" y="0"/>
                    </a:lnTo>
                    <a:lnTo>
                      <a:pt x="510" y="13"/>
                    </a:lnTo>
                    <a:lnTo>
                      <a:pt x="1890" y="1461"/>
                    </a:lnTo>
                    <a:cubicBezTo>
                      <a:pt x="1929" y="1501"/>
                      <a:pt x="1949" y="1554"/>
                      <a:pt x="1950" y="1606"/>
                    </a:cubicBezTo>
                    <a:close/>
                  </a:path>
                </a:pathLst>
              </a:custGeom>
              <a:solidFill>
                <a:schemeClr val="l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6" name="Google Shape;846;p27"/>
              <p:cNvSpPr/>
              <p:nvPr/>
            </p:nvSpPr>
            <p:spPr>
              <a:xfrm>
                <a:off x="9428400" y="2483280"/>
                <a:ext cx="702000" cy="5454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15" extrusionOk="0">
                    <a:moveTo>
                      <a:pt x="1950" y="1107"/>
                    </a:moveTo>
                    <a:cubicBezTo>
                      <a:pt x="1950" y="1161"/>
                      <a:pt x="1930" y="1214"/>
                      <a:pt x="1889" y="1253"/>
                    </a:cubicBezTo>
                    <a:lnTo>
                      <a:pt x="1747" y="1388"/>
                    </a:lnTo>
                    <a:lnTo>
                      <a:pt x="1671" y="1460"/>
                    </a:lnTo>
                    <a:cubicBezTo>
                      <a:pt x="1591" y="1537"/>
                      <a:pt x="1460" y="1531"/>
                      <a:pt x="1380" y="1447"/>
                    </a:cubicBezTo>
                    <a:lnTo>
                      <a:pt x="0" y="0"/>
                    </a:lnTo>
                    <a:lnTo>
                      <a:pt x="1950" y="1107"/>
                    </a:lnTo>
                    <a:close/>
                  </a:path>
                </a:pathLst>
              </a:custGeom>
              <a:solidFill>
                <a:srgbClr val="3E282C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7" name="Google Shape;847;p27"/>
              <p:cNvSpPr/>
              <p:nvPr/>
            </p:nvSpPr>
            <p:spPr>
              <a:xfrm>
                <a:off x="8338680" y="1193040"/>
                <a:ext cx="1150920" cy="1151280"/>
              </a:xfrm>
              <a:custGeom>
                <a:avLst/>
                <a:gdLst/>
                <a:ahLst/>
                <a:cxnLst/>
                <a:rect l="l" t="t" r="r" b="b"/>
                <a:pathLst>
                  <a:path w="3197" h="3198" extrusionOk="0">
                    <a:moveTo>
                      <a:pt x="3197" y="1599"/>
                    </a:moveTo>
                    <a:cubicBezTo>
                      <a:pt x="3197" y="2404"/>
                      <a:pt x="2602" y="3070"/>
                      <a:pt x="1828" y="3181"/>
                    </a:cubicBezTo>
                    <a:cubicBezTo>
                      <a:pt x="1754" y="3192"/>
                      <a:pt x="1677" y="3198"/>
                      <a:pt x="1599" y="3198"/>
                    </a:cubicBezTo>
                    <a:cubicBezTo>
                      <a:pt x="1278" y="3198"/>
                      <a:pt x="979" y="3103"/>
                      <a:pt x="729" y="2940"/>
                    </a:cubicBezTo>
                    <a:cubicBezTo>
                      <a:pt x="622" y="2871"/>
                      <a:pt x="524" y="2789"/>
                      <a:pt x="437" y="2698"/>
                    </a:cubicBezTo>
                    <a:cubicBezTo>
                      <a:pt x="306" y="2558"/>
                      <a:pt x="198" y="2396"/>
                      <a:pt x="124" y="2216"/>
                    </a:cubicBezTo>
                    <a:cubicBezTo>
                      <a:pt x="44" y="2026"/>
                      <a:pt x="0" y="1818"/>
                      <a:pt x="0" y="1599"/>
                    </a:cubicBezTo>
                    <a:cubicBezTo>
                      <a:pt x="0" y="725"/>
                      <a:pt x="702" y="14"/>
                      <a:pt x="1573" y="1"/>
                    </a:cubicBezTo>
                    <a:cubicBezTo>
                      <a:pt x="1581" y="0"/>
                      <a:pt x="1590" y="0"/>
                      <a:pt x="1599" y="0"/>
                    </a:cubicBezTo>
                    <a:cubicBezTo>
                      <a:pt x="1789" y="0"/>
                      <a:pt x="1971" y="34"/>
                      <a:pt x="2140" y="94"/>
                    </a:cubicBezTo>
                    <a:cubicBezTo>
                      <a:pt x="2261" y="138"/>
                      <a:pt x="2374" y="195"/>
                      <a:pt x="2479" y="264"/>
                    </a:cubicBezTo>
                    <a:cubicBezTo>
                      <a:pt x="2798" y="475"/>
                      <a:pt x="3037" y="797"/>
                      <a:pt x="3141" y="1175"/>
                    </a:cubicBezTo>
                    <a:cubicBezTo>
                      <a:pt x="3178" y="1310"/>
                      <a:pt x="3197" y="1452"/>
                      <a:pt x="3197" y="1599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8" name="Google Shape;848;p27"/>
              <p:cNvSpPr/>
              <p:nvPr/>
            </p:nvSpPr>
            <p:spPr>
              <a:xfrm>
                <a:off x="8264880" y="1119240"/>
                <a:ext cx="1298880" cy="1298520"/>
              </a:xfrm>
              <a:custGeom>
                <a:avLst/>
                <a:gdLst/>
                <a:ahLst/>
                <a:cxnLst/>
                <a:rect l="l" t="t" r="r" b="b"/>
                <a:pathLst>
                  <a:path w="3608" h="3607" extrusionOk="0">
                    <a:moveTo>
                      <a:pt x="3152" y="2387"/>
                    </a:moveTo>
                    <a:cubicBezTo>
                      <a:pt x="2830" y="3130"/>
                      <a:pt x="1964" y="3473"/>
                      <a:pt x="1221" y="3152"/>
                    </a:cubicBezTo>
                    <a:cubicBezTo>
                      <a:pt x="478" y="2830"/>
                      <a:pt x="135" y="1964"/>
                      <a:pt x="456" y="1221"/>
                    </a:cubicBezTo>
                    <a:cubicBezTo>
                      <a:pt x="778" y="478"/>
                      <a:pt x="1644" y="135"/>
                      <a:pt x="2387" y="456"/>
                    </a:cubicBezTo>
                    <a:cubicBezTo>
                      <a:pt x="3130" y="778"/>
                      <a:pt x="3473" y="1644"/>
                      <a:pt x="3152" y="2387"/>
                    </a:cubicBezTo>
                    <a:moveTo>
                      <a:pt x="1088" y="3459"/>
                    </a:moveTo>
                    <a:cubicBezTo>
                      <a:pt x="2002" y="3854"/>
                      <a:pt x="3063" y="3434"/>
                      <a:pt x="3459" y="2520"/>
                    </a:cubicBezTo>
                    <a:cubicBezTo>
                      <a:pt x="3854" y="1606"/>
                      <a:pt x="3434" y="544"/>
                      <a:pt x="2520" y="149"/>
                    </a:cubicBezTo>
                    <a:cubicBezTo>
                      <a:pt x="1606" y="-246"/>
                      <a:pt x="544" y="174"/>
                      <a:pt x="149" y="1088"/>
                    </a:cubicBezTo>
                    <a:cubicBezTo>
                      <a:pt x="-247" y="2002"/>
                      <a:pt x="174" y="3064"/>
                      <a:pt x="1088" y="3459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849" name="Google Shape;849;p27"/>
            <p:cNvSpPr/>
            <p:nvPr/>
          </p:nvSpPr>
          <p:spPr>
            <a:xfrm rot="5400000">
              <a:off x="369489" y="920615"/>
              <a:ext cx="371152" cy="614174"/>
            </a:xfrm>
            <a:custGeom>
              <a:avLst/>
              <a:gdLst/>
              <a:ahLst/>
              <a:cxnLst/>
              <a:rect l="l" t="t" r="r" b="b"/>
              <a:pathLst>
                <a:path w="1454" h="2406" extrusionOk="0">
                  <a:moveTo>
                    <a:pt x="1454" y="1260"/>
                  </a:moveTo>
                  <a:lnTo>
                    <a:pt x="727" y="0"/>
                  </a:lnTo>
                  <a:lnTo>
                    <a:pt x="0" y="1260"/>
                  </a:lnTo>
                  <a:lnTo>
                    <a:pt x="375" y="1260"/>
                  </a:lnTo>
                  <a:lnTo>
                    <a:pt x="375" y="2406"/>
                  </a:lnTo>
                  <a:lnTo>
                    <a:pt x="1079" y="2406"/>
                  </a:lnTo>
                  <a:lnTo>
                    <a:pt x="1079" y="1260"/>
                  </a:lnTo>
                  <a:lnTo>
                    <a:pt x="1454" y="1260"/>
                  </a:ln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" name="Google Shape;838;p27">
            <a:extLst>
              <a:ext uri="{FF2B5EF4-FFF2-40B4-BE49-F238E27FC236}">
                <a16:creationId xmlns:a16="http://schemas.microsoft.com/office/drawing/2014/main" id="{7E008A9E-94DF-F087-F42D-066C132C9B83}"/>
              </a:ext>
            </a:extLst>
          </p:cNvPr>
          <p:cNvSpPr txBox="1">
            <a:spLocks/>
          </p:cNvSpPr>
          <p:nvPr/>
        </p:nvSpPr>
        <p:spPr>
          <a:xfrm>
            <a:off x="2796661" y="1916084"/>
            <a:ext cx="3550676" cy="371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/>
            <a:r>
              <a:rPr lang="en-US" altLang="zh-CN" dirty="0"/>
              <a:t>created and released in 2022  </a:t>
            </a:r>
            <a:endParaRPr lang="en-US" dirty="0"/>
          </a:p>
        </p:txBody>
      </p:sp>
      <p:sp>
        <p:nvSpPr>
          <p:cNvPr id="11" name="Google Shape;838;p27">
            <a:extLst>
              <a:ext uri="{FF2B5EF4-FFF2-40B4-BE49-F238E27FC236}">
                <a16:creationId xmlns:a16="http://schemas.microsoft.com/office/drawing/2014/main" id="{26E6F8B3-8EA6-7ABB-152A-5F6CB55C54E3}"/>
              </a:ext>
            </a:extLst>
          </p:cNvPr>
          <p:cNvSpPr txBox="1">
            <a:spLocks/>
          </p:cNvSpPr>
          <p:nvPr/>
        </p:nvSpPr>
        <p:spPr>
          <a:xfrm>
            <a:off x="3406574" y="2221858"/>
            <a:ext cx="2330850" cy="4555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/>
            <a:r>
              <a:rPr lang="en-US" altLang="zh-CN" dirty="0"/>
              <a:t>by the </a:t>
            </a:r>
            <a:r>
              <a:rPr lang="en-US" altLang="zh-CN" dirty="0" err="1"/>
              <a:t>BigScience</a:t>
            </a:r>
            <a:r>
              <a:rPr lang="en-US" altLang="zh-CN" dirty="0"/>
              <a:t> project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3">
          <a:extLst>
            <a:ext uri="{FF2B5EF4-FFF2-40B4-BE49-F238E27FC236}">
              <a16:creationId xmlns:a16="http://schemas.microsoft.com/office/drawing/2014/main" id="{9E0F9A28-98D2-2227-B737-CDEA74BFF2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3" name="Google Shape;1263;p36">
            <a:extLst>
              <a:ext uri="{FF2B5EF4-FFF2-40B4-BE49-F238E27FC236}">
                <a16:creationId xmlns:a16="http://schemas.microsoft.com/office/drawing/2014/main" id="{B37057D3-0747-77EC-6146-BF5E66FD156F}"/>
              </a:ext>
            </a:extLst>
          </p:cNvPr>
          <p:cNvSpPr/>
          <p:nvPr/>
        </p:nvSpPr>
        <p:spPr>
          <a:xfrm>
            <a:off x="113525" y="1005538"/>
            <a:ext cx="731396" cy="724280"/>
          </a:xfrm>
          <a:custGeom>
            <a:avLst/>
            <a:gdLst/>
            <a:ahLst/>
            <a:cxnLst/>
            <a:rect l="l" t="t" r="r" b="b"/>
            <a:pathLst>
              <a:path w="4515" h="4471" extrusionOk="0">
                <a:moveTo>
                  <a:pt x="1821" y="3126"/>
                </a:moveTo>
                <a:cubicBezTo>
                  <a:pt x="1330" y="2885"/>
                  <a:pt x="1126" y="2290"/>
                  <a:pt x="1367" y="1799"/>
                </a:cubicBezTo>
                <a:cubicBezTo>
                  <a:pt x="1608" y="1308"/>
                  <a:pt x="2204" y="1105"/>
                  <a:pt x="2695" y="1345"/>
                </a:cubicBezTo>
                <a:cubicBezTo>
                  <a:pt x="3186" y="1587"/>
                  <a:pt x="3389" y="2182"/>
                  <a:pt x="3148" y="2673"/>
                </a:cubicBezTo>
                <a:cubicBezTo>
                  <a:pt x="2907" y="3164"/>
                  <a:pt x="2312" y="3367"/>
                  <a:pt x="1821" y="3126"/>
                </a:cubicBezTo>
                <a:moveTo>
                  <a:pt x="3878" y="3808"/>
                </a:moveTo>
                <a:cubicBezTo>
                  <a:pt x="4043" y="3638"/>
                  <a:pt x="4179" y="3444"/>
                  <a:pt x="4284" y="3230"/>
                </a:cubicBezTo>
                <a:lnTo>
                  <a:pt x="4287" y="3225"/>
                </a:lnTo>
                <a:lnTo>
                  <a:pt x="3946" y="3058"/>
                </a:lnTo>
                <a:cubicBezTo>
                  <a:pt x="4035" y="2876"/>
                  <a:pt x="4091" y="2687"/>
                  <a:pt x="4118" y="2496"/>
                </a:cubicBezTo>
                <a:lnTo>
                  <a:pt x="4494" y="2549"/>
                </a:lnTo>
                <a:cubicBezTo>
                  <a:pt x="4526" y="2315"/>
                  <a:pt x="4522" y="2077"/>
                  <a:pt x="4481" y="1843"/>
                </a:cubicBezTo>
                <a:lnTo>
                  <a:pt x="4106" y="1909"/>
                </a:lnTo>
                <a:cubicBezTo>
                  <a:pt x="4072" y="1716"/>
                  <a:pt x="4007" y="1528"/>
                  <a:pt x="3915" y="1354"/>
                </a:cubicBezTo>
                <a:lnTo>
                  <a:pt x="4251" y="1176"/>
                </a:lnTo>
                <a:cubicBezTo>
                  <a:pt x="4139" y="966"/>
                  <a:pt x="3996" y="776"/>
                  <a:pt x="3826" y="612"/>
                </a:cubicBezTo>
                <a:lnTo>
                  <a:pt x="3562" y="885"/>
                </a:lnTo>
                <a:cubicBezTo>
                  <a:pt x="3425" y="752"/>
                  <a:pt x="3266" y="638"/>
                  <a:pt x="3085" y="550"/>
                </a:cubicBezTo>
                <a:cubicBezTo>
                  <a:pt x="3084" y="549"/>
                  <a:pt x="3083" y="549"/>
                  <a:pt x="3081" y="548"/>
                </a:cubicBezTo>
                <a:lnTo>
                  <a:pt x="3248" y="207"/>
                </a:lnTo>
                <a:cubicBezTo>
                  <a:pt x="3034" y="103"/>
                  <a:pt x="2807" y="33"/>
                  <a:pt x="2573" y="0"/>
                </a:cubicBezTo>
                <a:lnTo>
                  <a:pt x="2520" y="376"/>
                </a:lnTo>
                <a:cubicBezTo>
                  <a:pt x="2323" y="349"/>
                  <a:pt x="2125" y="353"/>
                  <a:pt x="1933" y="387"/>
                </a:cubicBezTo>
                <a:lnTo>
                  <a:pt x="1867" y="13"/>
                </a:lnTo>
                <a:cubicBezTo>
                  <a:pt x="1633" y="54"/>
                  <a:pt x="1409" y="131"/>
                  <a:pt x="1200" y="242"/>
                </a:cubicBezTo>
                <a:lnTo>
                  <a:pt x="1378" y="578"/>
                </a:lnTo>
                <a:cubicBezTo>
                  <a:pt x="1205" y="669"/>
                  <a:pt x="1046" y="787"/>
                  <a:pt x="908" y="930"/>
                </a:cubicBezTo>
                <a:lnTo>
                  <a:pt x="635" y="666"/>
                </a:lnTo>
                <a:cubicBezTo>
                  <a:pt x="472" y="835"/>
                  <a:pt x="336" y="1029"/>
                  <a:pt x="232" y="1241"/>
                </a:cubicBezTo>
                <a:lnTo>
                  <a:pt x="230" y="1244"/>
                </a:lnTo>
                <a:lnTo>
                  <a:pt x="571" y="1409"/>
                </a:lnTo>
                <a:cubicBezTo>
                  <a:pt x="482" y="1592"/>
                  <a:pt x="425" y="1782"/>
                  <a:pt x="398" y="1972"/>
                </a:cubicBezTo>
                <a:lnTo>
                  <a:pt x="23" y="1919"/>
                </a:lnTo>
                <a:cubicBezTo>
                  <a:pt x="-11" y="2153"/>
                  <a:pt x="-7" y="2391"/>
                  <a:pt x="35" y="2625"/>
                </a:cubicBezTo>
                <a:lnTo>
                  <a:pt x="409" y="2559"/>
                </a:lnTo>
                <a:cubicBezTo>
                  <a:pt x="443" y="2753"/>
                  <a:pt x="507" y="2941"/>
                  <a:pt x="599" y="3115"/>
                </a:cubicBezTo>
                <a:lnTo>
                  <a:pt x="263" y="3293"/>
                </a:lnTo>
                <a:cubicBezTo>
                  <a:pt x="374" y="3503"/>
                  <a:pt x="517" y="3693"/>
                  <a:pt x="687" y="3857"/>
                </a:cubicBezTo>
                <a:lnTo>
                  <a:pt x="951" y="3585"/>
                </a:lnTo>
                <a:cubicBezTo>
                  <a:pt x="1089" y="3718"/>
                  <a:pt x="1249" y="3833"/>
                  <a:pt x="1430" y="3922"/>
                </a:cubicBezTo>
                <a:cubicBezTo>
                  <a:pt x="1431" y="3922"/>
                  <a:pt x="1431" y="3922"/>
                  <a:pt x="1432" y="3923"/>
                </a:cubicBezTo>
                <a:lnTo>
                  <a:pt x="1265" y="4263"/>
                </a:lnTo>
                <a:cubicBezTo>
                  <a:pt x="1479" y="4367"/>
                  <a:pt x="1705" y="4438"/>
                  <a:pt x="1939" y="4471"/>
                </a:cubicBezTo>
                <a:lnTo>
                  <a:pt x="1993" y="4095"/>
                </a:lnTo>
                <a:cubicBezTo>
                  <a:pt x="2190" y="4123"/>
                  <a:pt x="2388" y="4119"/>
                  <a:pt x="2580" y="4085"/>
                </a:cubicBezTo>
                <a:lnTo>
                  <a:pt x="2645" y="4460"/>
                </a:lnTo>
                <a:cubicBezTo>
                  <a:pt x="2879" y="4419"/>
                  <a:pt x="3103" y="4342"/>
                  <a:pt x="3313" y="4231"/>
                </a:cubicBezTo>
                <a:lnTo>
                  <a:pt x="3135" y="3895"/>
                </a:lnTo>
                <a:cubicBezTo>
                  <a:pt x="3308" y="3804"/>
                  <a:pt x="3467" y="3686"/>
                  <a:pt x="3606" y="3544"/>
                </a:cubicBezTo>
                <a:lnTo>
                  <a:pt x="3878" y="3808"/>
                </a:ln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50" name="Picture 2" descr="Bloom 架构">
            <a:extLst>
              <a:ext uri="{FF2B5EF4-FFF2-40B4-BE49-F238E27FC236}">
                <a16:creationId xmlns:a16="http://schemas.microsoft.com/office/drawing/2014/main" id="{E01C607B-537D-03B6-C9BA-A04A05C6A4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8166" y="1123212"/>
            <a:ext cx="7374072" cy="3706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54" name="Google Shape;1254;p36">
            <a:extLst>
              <a:ext uri="{FF2B5EF4-FFF2-40B4-BE49-F238E27FC236}">
                <a16:creationId xmlns:a16="http://schemas.microsoft.com/office/drawing/2014/main" id="{909A436D-EE87-72B9-84BF-D64FC0515B8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96400" y="719188"/>
            <a:ext cx="735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BLOOM</a:t>
            </a:r>
            <a:r>
              <a:rPr lang="en-US" dirty="0"/>
              <a:t> framework</a:t>
            </a:r>
            <a:endParaRPr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BF8AEF1-C14B-1540-D266-645991131601}"/>
              </a:ext>
            </a:extLst>
          </p:cNvPr>
          <p:cNvSpPr txBox="1"/>
          <p:nvPr/>
        </p:nvSpPr>
        <p:spPr>
          <a:xfrm>
            <a:off x="1569279" y="314048"/>
            <a:ext cx="64518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b="1" i="0" dirty="0" err="1">
                <a:solidFill>
                  <a:schemeClr val="accent5"/>
                </a:solidFill>
                <a:effectLst/>
                <a:latin typeface="-apple-system"/>
              </a:rPr>
              <a:t>B</a:t>
            </a:r>
            <a:r>
              <a:rPr lang="en-US" altLang="zh-CN" sz="1600" i="0" dirty="0" err="1">
                <a:solidFill>
                  <a:schemeClr val="accent5"/>
                </a:solidFill>
                <a:effectLst/>
                <a:latin typeface="-apple-system"/>
              </a:rPr>
              <a:t>igScience</a:t>
            </a:r>
            <a:r>
              <a:rPr lang="en-US" altLang="zh-CN" sz="1600" i="0" dirty="0">
                <a:solidFill>
                  <a:schemeClr val="accent5"/>
                </a:solidFill>
                <a:effectLst/>
                <a:latin typeface="-apple-system"/>
              </a:rPr>
              <a:t> </a:t>
            </a:r>
            <a:r>
              <a:rPr lang="en-US" altLang="zh-CN" sz="1600" b="1" i="0" dirty="0">
                <a:solidFill>
                  <a:schemeClr val="accent5"/>
                </a:solidFill>
                <a:effectLst/>
                <a:latin typeface="-apple-system"/>
              </a:rPr>
              <a:t>L</a:t>
            </a:r>
            <a:r>
              <a:rPr lang="en-US" altLang="zh-CN" sz="1600" i="0" dirty="0">
                <a:solidFill>
                  <a:schemeClr val="accent5"/>
                </a:solidFill>
                <a:effectLst/>
                <a:latin typeface="-apple-system"/>
              </a:rPr>
              <a:t>arge </a:t>
            </a:r>
            <a:r>
              <a:rPr lang="en-US" altLang="zh-CN" sz="1600" b="1" i="0" dirty="0">
                <a:solidFill>
                  <a:schemeClr val="accent5"/>
                </a:solidFill>
                <a:effectLst/>
                <a:latin typeface="-apple-system"/>
              </a:rPr>
              <a:t>O</a:t>
            </a:r>
            <a:r>
              <a:rPr lang="en-US" altLang="zh-CN" sz="1600" i="0" dirty="0">
                <a:solidFill>
                  <a:schemeClr val="accent5"/>
                </a:solidFill>
                <a:effectLst/>
                <a:latin typeface="-apple-system"/>
              </a:rPr>
              <a:t>pen-science </a:t>
            </a:r>
            <a:r>
              <a:rPr lang="en-US" altLang="zh-CN" sz="1600" b="1" i="0" dirty="0">
                <a:solidFill>
                  <a:schemeClr val="accent5"/>
                </a:solidFill>
                <a:effectLst/>
                <a:latin typeface="-apple-system"/>
              </a:rPr>
              <a:t>O</a:t>
            </a:r>
            <a:r>
              <a:rPr lang="en-US" altLang="zh-CN" sz="1600" i="0" dirty="0">
                <a:solidFill>
                  <a:schemeClr val="accent5"/>
                </a:solidFill>
                <a:effectLst/>
                <a:latin typeface="-apple-system"/>
              </a:rPr>
              <a:t>pen-access </a:t>
            </a:r>
            <a:r>
              <a:rPr lang="en-US" altLang="zh-CN" sz="1600" b="1" i="0" dirty="0">
                <a:solidFill>
                  <a:schemeClr val="accent5"/>
                </a:solidFill>
                <a:effectLst/>
                <a:latin typeface="-apple-system"/>
              </a:rPr>
              <a:t>M</a:t>
            </a:r>
            <a:r>
              <a:rPr lang="en-US" altLang="zh-CN" sz="1600" i="0" dirty="0">
                <a:solidFill>
                  <a:schemeClr val="accent5"/>
                </a:solidFill>
                <a:effectLst/>
                <a:latin typeface="-apple-system"/>
              </a:rPr>
              <a:t>ul-</a:t>
            </a:r>
            <a:r>
              <a:rPr lang="en-US" altLang="zh-CN" sz="1600" i="0" dirty="0" err="1">
                <a:solidFill>
                  <a:schemeClr val="accent5"/>
                </a:solidFill>
                <a:effectLst/>
                <a:latin typeface="-apple-system"/>
              </a:rPr>
              <a:t>tilingual</a:t>
            </a:r>
            <a:r>
              <a:rPr lang="en-US" altLang="zh-CN" sz="1600" i="0" dirty="0">
                <a:solidFill>
                  <a:schemeClr val="accent5"/>
                </a:solidFill>
                <a:effectLst/>
                <a:latin typeface="-apple-system"/>
              </a:rPr>
              <a:t> Language Model</a:t>
            </a:r>
            <a:endParaRPr lang="zh-CN" altLang="en-US" sz="1600" dirty="0">
              <a:solidFill>
                <a:schemeClr val="accent5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C8B19F5-8FD2-A3F0-44EE-EDD1388BDA1F}"/>
              </a:ext>
            </a:extLst>
          </p:cNvPr>
          <p:cNvSpPr txBox="1"/>
          <p:nvPr/>
        </p:nvSpPr>
        <p:spPr>
          <a:xfrm>
            <a:off x="3618846" y="1291888"/>
            <a:ext cx="4628754" cy="1077218"/>
          </a:xfrm>
          <a:prstGeom prst="rect">
            <a:avLst/>
          </a:prstGeom>
          <a:solidFill>
            <a:schemeClr val="accent6">
              <a:alpha val="80000"/>
            </a:schemeClr>
          </a:solidFill>
          <a:ln>
            <a:solidFill>
              <a:schemeClr val="tx1"/>
            </a:solidFill>
          </a:ln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The additional </a:t>
            </a:r>
            <a:r>
              <a:rPr lang="en-US" altLang="zh-CN" sz="1600" b="1" dirty="0"/>
              <a:t>Layer Normalization (LN)</a:t>
            </a:r>
            <a:r>
              <a:rPr lang="en-US" altLang="zh-CN" sz="1600" dirty="0"/>
              <a:t> after the embedding layer improves training stability. This decision is influenced by the use of </a:t>
            </a:r>
            <a:r>
              <a:rPr lang="en-US" altLang="zh-CN" sz="1600" b="1" dirty="0"/>
              <a:t>bfloat16</a:t>
            </a:r>
            <a:r>
              <a:rPr lang="en-US" altLang="zh-CN" sz="1600" dirty="0"/>
              <a:t> during training, which is more stable than </a:t>
            </a:r>
            <a:r>
              <a:rPr lang="en-US" altLang="zh-CN" sz="1600" b="1" dirty="0"/>
              <a:t>float16</a:t>
            </a:r>
            <a:r>
              <a:rPr lang="en-US" altLang="zh-CN" sz="1600" dirty="0"/>
              <a:t>.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433308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9">
          <a:extLst>
            <a:ext uri="{FF2B5EF4-FFF2-40B4-BE49-F238E27FC236}">
              <a16:creationId xmlns:a16="http://schemas.microsoft.com/office/drawing/2014/main" id="{E32F9BA8-1116-4C2D-124D-90AAD2BF15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976;p36">
            <a:extLst>
              <a:ext uri="{FF2B5EF4-FFF2-40B4-BE49-F238E27FC236}">
                <a16:creationId xmlns:a16="http://schemas.microsoft.com/office/drawing/2014/main" id="{8B339498-70E1-3B91-940B-BF4D12777A67}"/>
              </a:ext>
            </a:extLst>
          </p:cNvPr>
          <p:cNvSpPr txBox="1">
            <a:spLocks/>
          </p:cNvSpPr>
          <p:nvPr/>
        </p:nvSpPr>
        <p:spPr>
          <a:xfrm>
            <a:off x="-198599" y="643910"/>
            <a:ext cx="9541197" cy="4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ys One"/>
              <a:buNone/>
              <a:defRPr sz="2800" b="1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ys One"/>
              <a:buNone/>
              <a:defRPr sz="3000" b="1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ys One"/>
              <a:buNone/>
              <a:defRPr sz="3000" b="1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ys One"/>
              <a:buNone/>
              <a:defRPr sz="3000" b="1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ys One"/>
              <a:buNone/>
              <a:defRPr sz="3000" b="1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ys One"/>
              <a:buNone/>
              <a:defRPr sz="3000" b="1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ys One"/>
              <a:buNone/>
              <a:defRPr sz="3000" b="1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ys One"/>
              <a:buNone/>
              <a:defRPr sz="3000" b="1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ys One"/>
              <a:buNone/>
              <a:defRPr sz="3000" b="1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9pPr>
          </a:lstStyle>
          <a:p>
            <a:pPr marL="0" indent="0" algn="ctr">
              <a:lnSpc>
                <a:spcPct val="100000"/>
              </a:lnSpc>
              <a:buSzPts val="2400"/>
            </a:pPr>
            <a:r>
              <a:rPr lang="en-US" altLang="zh-CN" sz="2800" b="1" dirty="0">
                <a:latin typeface="Days One"/>
                <a:sym typeface="Days One"/>
              </a:rPr>
              <a:t>Hard Road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5FAEC06-C272-AE94-81ED-2661DCBA27D5}"/>
              </a:ext>
            </a:extLst>
          </p:cNvPr>
          <p:cNvSpPr txBox="1"/>
          <p:nvPr/>
        </p:nvSpPr>
        <p:spPr>
          <a:xfrm>
            <a:off x="522701" y="1253486"/>
            <a:ext cx="82088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What we mainly focus: Irony </a:t>
            </a:r>
          </a:p>
          <a:p>
            <a:r>
              <a:rPr lang="en-US" altLang="zh-CN" sz="2400" dirty="0"/>
              <a:t>Why we focus: Help people better understand each other </a:t>
            </a:r>
            <a:endParaRPr lang="zh-CN" altLang="en-US" sz="2400" dirty="0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C54A21D6-19BE-58DB-1DB2-CB7B293F2D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79634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657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0">
          <a:extLst>
            <a:ext uri="{FF2B5EF4-FFF2-40B4-BE49-F238E27FC236}">
              <a16:creationId xmlns:a16="http://schemas.microsoft.com/office/drawing/2014/main" id="{D689B4D7-126D-9F85-DEA9-A1E282214F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文本, 信件&#10;&#10;描述已自动生成">
            <a:extLst>
              <a:ext uri="{FF2B5EF4-FFF2-40B4-BE49-F238E27FC236}">
                <a16:creationId xmlns:a16="http://schemas.microsoft.com/office/drawing/2014/main" id="{2B31212B-35C0-8BF1-3CC6-46ECA463D2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555" y="2263504"/>
            <a:ext cx="3658963" cy="1713691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811" name="Google Shape;811;p25">
            <a:extLst>
              <a:ext uri="{FF2B5EF4-FFF2-40B4-BE49-F238E27FC236}">
                <a16:creationId xmlns:a16="http://schemas.microsoft.com/office/drawing/2014/main" id="{73889BF9-89ED-F2EF-A7D0-1F5C42DA14C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96750" y="941350"/>
            <a:ext cx="7351200" cy="572700"/>
          </a:xfr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/>
              <a:t>Implement process</a:t>
            </a:r>
            <a:endParaRPr 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6B405E7-9353-02FE-1CA1-5D2B561116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1596" y="2263505"/>
            <a:ext cx="3198498" cy="1714186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0702AD7-79A8-E518-9914-57DBB2B301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04373" y="1383477"/>
            <a:ext cx="1238423" cy="74305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9770028-8836-B424-BDC4-8707ABFAB3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0" y="1440635"/>
            <a:ext cx="1247949" cy="628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461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>
            <a:extLst>
              <a:ext uri="{FF2B5EF4-FFF2-40B4-BE49-F238E27FC236}">
                <a16:creationId xmlns:a16="http://schemas.microsoft.com/office/drawing/2014/main" id="{BDE5D4F6-A7D3-EF95-AA82-F983EE8FE6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066" y="1259188"/>
            <a:ext cx="4764405" cy="2554222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6E18BC4B-95C6-6920-DA7F-F3B3285A83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7341" y="2257130"/>
            <a:ext cx="4384312" cy="2571750"/>
          </a:xfrm>
          <a:prstGeom prst="rect">
            <a:avLst/>
          </a:prstGeom>
          <a:effectLst>
            <a:softEdge rad="31750"/>
          </a:effectLst>
        </p:spPr>
      </p:pic>
      <p:grpSp>
        <p:nvGrpSpPr>
          <p:cNvPr id="1002" name="Google Shape;1002;p31"/>
          <p:cNvGrpSpPr/>
          <p:nvPr/>
        </p:nvGrpSpPr>
        <p:grpSpPr>
          <a:xfrm rot="899858">
            <a:off x="4214975" y="4207883"/>
            <a:ext cx="613580" cy="1034852"/>
            <a:chOff x="6814440" y="1026720"/>
            <a:chExt cx="1223280" cy="2063160"/>
          </a:xfrm>
        </p:grpSpPr>
        <p:sp>
          <p:nvSpPr>
            <p:cNvPr id="1003" name="Google Shape;1003;p31"/>
            <p:cNvSpPr/>
            <p:nvPr/>
          </p:nvSpPr>
          <p:spPr>
            <a:xfrm>
              <a:off x="6814440" y="1026720"/>
              <a:ext cx="1223280" cy="1574640"/>
            </a:xfrm>
            <a:custGeom>
              <a:avLst/>
              <a:gdLst/>
              <a:ahLst/>
              <a:cxnLst/>
              <a:rect l="l" t="t" r="r" b="b"/>
              <a:pathLst>
                <a:path w="3398" h="4374" extrusionOk="0">
                  <a:moveTo>
                    <a:pt x="3398" y="1699"/>
                  </a:moveTo>
                  <a:cubicBezTo>
                    <a:pt x="3398" y="761"/>
                    <a:pt x="2638" y="0"/>
                    <a:pt x="1699" y="0"/>
                  </a:cubicBezTo>
                  <a:cubicBezTo>
                    <a:pt x="761" y="0"/>
                    <a:pt x="0" y="761"/>
                    <a:pt x="0" y="1699"/>
                  </a:cubicBezTo>
                  <a:cubicBezTo>
                    <a:pt x="0" y="2031"/>
                    <a:pt x="95" y="2339"/>
                    <a:pt x="259" y="2600"/>
                  </a:cubicBezTo>
                  <a:lnTo>
                    <a:pt x="258" y="2601"/>
                  </a:lnTo>
                  <a:cubicBezTo>
                    <a:pt x="258" y="2601"/>
                    <a:pt x="267" y="2613"/>
                    <a:pt x="281" y="2635"/>
                  </a:cubicBezTo>
                  <a:cubicBezTo>
                    <a:pt x="286" y="2642"/>
                    <a:pt x="291" y="2650"/>
                    <a:pt x="295" y="2657"/>
                  </a:cubicBezTo>
                  <a:cubicBezTo>
                    <a:pt x="436" y="2870"/>
                    <a:pt x="927" y="3665"/>
                    <a:pt x="927" y="4374"/>
                  </a:cubicBezTo>
                  <a:lnTo>
                    <a:pt x="1467" y="4374"/>
                  </a:lnTo>
                  <a:lnTo>
                    <a:pt x="2034" y="4374"/>
                  </a:lnTo>
                  <a:lnTo>
                    <a:pt x="2473" y="4374"/>
                  </a:lnTo>
                  <a:cubicBezTo>
                    <a:pt x="2473" y="3547"/>
                    <a:pt x="3142" y="2601"/>
                    <a:pt x="3142" y="2601"/>
                  </a:cubicBezTo>
                  <a:lnTo>
                    <a:pt x="3140" y="2600"/>
                  </a:lnTo>
                  <a:cubicBezTo>
                    <a:pt x="3304" y="2339"/>
                    <a:pt x="3398" y="2030"/>
                    <a:pt x="3398" y="1699"/>
                  </a:cubicBezTo>
                  <a:close/>
                </a:path>
              </a:pathLst>
            </a:custGeom>
            <a:solidFill>
              <a:srgbClr val="FCB100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4" name="Google Shape;1004;p31"/>
            <p:cNvSpPr/>
            <p:nvPr/>
          </p:nvSpPr>
          <p:spPr>
            <a:xfrm>
              <a:off x="7145280" y="2540880"/>
              <a:ext cx="576720" cy="412560"/>
            </a:xfrm>
            <a:custGeom>
              <a:avLst/>
              <a:gdLst/>
              <a:ahLst/>
              <a:cxnLst/>
              <a:rect l="l" t="t" r="r" b="b"/>
              <a:pathLst>
                <a:path w="1602" h="1146" extrusionOk="0">
                  <a:moveTo>
                    <a:pt x="935" y="0"/>
                  </a:moveTo>
                  <a:lnTo>
                    <a:pt x="667" y="0"/>
                  </a:lnTo>
                  <a:lnTo>
                    <a:pt x="0" y="0"/>
                  </a:lnTo>
                  <a:lnTo>
                    <a:pt x="0" y="794"/>
                  </a:lnTo>
                  <a:lnTo>
                    <a:pt x="427" y="1146"/>
                  </a:lnTo>
                  <a:lnTo>
                    <a:pt x="667" y="1146"/>
                  </a:lnTo>
                  <a:lnTo>
                    <a:pt x="935" y="1146"/>
                  </a:lnTo>
                  <a:lnTo>
                    <a:pt x="1176" y="1146"/>
                  </a:lnTo>
                  <a:lnTo>
                    <a:pt x="1602" y="794"/>
                  </a:lnTo>
                  <a:lnTo>
                    <a:pt x="1602" y="0"/>
                  </a:lnTo>
                  <a:lnTo>
                    <a:pt x="935" y="0"/>
                  </a:lnTo>
                  <a:close/>
                </a:path>
              </a:pathLst>
            </a:custGeom>
            <a:solidFill>
              <a:srgbClr val="3E282C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5" name="Google Shape;1005;p31"/>
            <p:cNvSpPr/>
            <p:nvPr/>
          </p:nvSpPr>
          <p:spPr>
            <a:xfrm>
              <a:off x="7115040" y="1859400"/>
              <a:ext cx="583200" cy="661320"/>
            </a:xfrm>
            <a:custGeom>
              <a:avLst/>
              <a:gdLst/>
              <a:ahLst/>
              <a:cxnLst/>
              <a:rect l="l" t="t" r="r" b="b"/>
              <a:pathLst>
                <a:path w="1620" h="1837" extrusionOk="0">
                  <a:moveTo>
                    <a:pt x="1068" y="53"/>
                  </a:moveTo>
                  <a:cubicBezTo>
                    <a:pt x="1066" y="53"/>
                    <a:pt x="1065" y="53"/>
                    <a:pt x="1063" y="53"/>
                  </a:cubicBezTo>
                  <a:cubicBezTo>
                    <a:pt x="1003" y="54"/>
                    <a:pt x="964" y="76"/>
                    <a:pt x="953" y="114"/>
                  </a:cubicBezTo>
                  <a:cubicBezTo>
                    <a:pt x="936" y="173"/>
                    <a:pt x="983" y="255"/>
                    <a:pt x="1062" y="305"/>
                  </a:cubicBezTo>
                  <a:cubicBezTo>
                    <a:pt x="1083" y="319"/>
                    <a:pt x="1104" y="329"/>
                    <a:pt x="1125" y="336"/>
                  </a:cubicBezTo>
                  <a:cubicBezTo>
                    <a:pt x="1164" y="258"/>
                    <a:pt x="1180" y="177"/>
                    <a:pt x="1165" y="122"/>
                  </a:cubicBezTo>
                  <a:cubicBezTo>
                    <a:pt x="1153" y="76"/>
                    <a:pt x="1120" y="53"/>
                    <a:pt x="1068" y="53"/>
                  </a:cubicBezTo>
                  <a:moveTo>
                    <a:pt x="584" y="37"/>
                  </a:moveTo>
                  <a:cubicBezTo>
                    <a:pt x="546" y="37"/>
                    <a:pt x="506" y="55"/>
                    <a:pt x="481" y="86"/>
                  </a:cubicBezTo>
                  <a:cubicBezTo>
                    <a:pt x="432" y="148"/>
                    <a:pt x="446" y="245"/>
                    <a:pt x="518" y="356"/>
                  </a:cubicBezTo>
                  <a:cubicBezTo>
                    <a:pt x="584" y="336"/>
                    <a:pt x="634" y="286"/>
                    <a:pt x="667" y="207"/>
                  </a:cubicBezTo>
                  <a:cubicBezTo>
                    <a:pt x="695" y="134"/>
                    <a:pt x="684" y="77"/>
                    <a:pt x="638" y="50"/>
                  </a:cubicBezTo>
                  <a:cubicBezTo>
                    <a:pt x="622" y="41"/>
                    <a:pt x="603" y="37"/>
                    <a:pt x="584" y="37"/>
                  </a:cubicBezTo>
                  <a:moveTo>
                    <a:pt x="449" y="1837"/>
                  </a:moveTo>
                  <a:lnTo>
                    <a:pt x="0" y="165"/>
                  </a:lnTo>
                  <a:lnTo>
                    <a:pt x="43" y="199"/>
                  </a:lnTo>
                  <a:cubicBezTo>
                    <a:pt x="46" y="201"/>
                    <a:pt x="287" y="388"/>
                    <a:pt x="479" y="364"/>
                  </a:cubicBezTo>
                  <a:cubicBezTo>
                    <a:pt x="375" y="198"/>
                    <a:pt x="422" y="101"/>
                    <a:pt x="452" y="63"/>
                  </a:cubicBezTo>
                  <a:cubicBezTo>
                    <a:pt x="500" y="2"/>
                    <a:pt x="592" y="-18"/>
                    <a:pt x="656" y="18"/>
                  </a:cubicBezTo>
                  <a:cubicBezTo>
                    <a:pt x="719" y="54"/>
                    <a:pt x="736" y="129"/>
                    <a:pt x="702" y="220"/>
                  </a:cubicBezTo>
                  <a:cubicBezTo>
                    <a:pt x="666" y="306"/>
                    <a:pt x="611" y="362"/>
                    <a:pt x="540" y="388"/>
                  </a:cubicBezTo>
                  <a:cubicBezTo>
                    <a:pt x="560" y="415"/>
                    <a:pt x="583" y="443"/>
                    <a:pt x="609" y="472"/>
                  </a:cubicBezTo>
                  <a:cubicBezTo>
                    <a:pt x="738" y="611"/>
                    <a:pt x="859" y="588"/>
                    <a:pt x="938" y="544"/>
                  </a:cubicBezTo>
                  <a:cubicBezTo>
                    <a:pt x="1008" y="505"/>
                    <a:pt x="1067" y="439"/>
                    <a:pt x="1108" y="368"/>
                  </a:cubicBezTo>
                  <a:cubicBezTo>
                    <a:pt x="1078" y="358"/>
                    <a:pt x="1056" y="345"/>
                    <a:pt x="1042" y="336"/>
                  </a:cubicBezTo>
                  <a:cubicBezTo>
                    <a:pt x="948" y="277"/>
                    <a:pt x="896" y="180"/>
                    <a:pt x="917" y="104"/>
                  </a:cubicBezTo>
                  <a:cubicBezTo>
                    <a:pt x="933" y="49"/>
                    <a:pt x="986" y="17"/>
                    <a:pt x="1063" y="16"/>
                  </a:cubicBezTo>
                  <a:cubicBezTo>
                    <a:pt x="1134" y="14"/>
                    <a:pt x="1183" y="49"/>
                    <a:pt x="1201" y="112"/>
                  </a:cubicBezTo>
                  <a:cubicBezTo>
                    <a:pt x="1217" y="174"/>
                    <a:pt x="1202" y="262"/>
                    <a:pt x="1161" y="347"/>
                  </a:cubicBezTo>
                  <a:cubicBezTo>
                    <a:pt x="1344" y="388"/>
                    <a:pt x="1522" y="250"/>
                    <a:pt x="1579" y="200"/>
                  </a:cubicBezTo>
                  <a:lnTo>
                    <a:pt x="1620" y="164"/>
                  </a:lnTo>
                  <a:lnTo>
                    <a:pt x="1286" y="1835"/>
                  </a:lnTo>
                  <a:lnTo>
                    <a:pt x="1250" y="1828"/>
                  </a:lnTo>
                  <a:lnTo>
                    <a:pt x="1563" y="261"/>
                  </a:lnTo>
                  <a:cubicBezTo>
                    <a:pt x="1387" y="398"/>
                    <a:pt x="1240" y="403"/>
                    <a:pt x="1145" y="379"/>
                  </a:cubicBezTo>
                  <a:cubicBezTo>
                    <a:pt x="1100" y="459"/>
                    <a:pt x="1035" y="533"/>
                    <a:pt x="956" y="577"/>
                  </a:cubicBezTo>
                  <a:cubicBezTo>
                    <a:pt x="828" y="648"/>
                    <a:pt x="695" y="619"/>
                    <a:pt x="582" y="497"/>
                  </a:cubicBezTo>
                  <a:cubicBezTo>
                    <a:pt x="550" y="462"/>
                    <a:pt x="523" y="429"/>
                    <a:pt x="501" y="398"/>
                  </a:cubicBezTo>
                  <a:cubicBezTo>
                    <a:pt x="339" y="429"/>
                    <a:pt x="147" y="316"/>
                    <a:pt x="63" y="259"/>
                  </a:cubicBezTo>
                  <a:lnTo>
                    <a:pt x="485" y="1827"/>
                  </a:lnTo>
                  <a:lnTo>
                    <a:pt x="449" y="1837"/>
                  </a:lnTo>
                  <a:close/>
                </a:path>
              </a:pathLst>
            </a:custGeom>
            <a:solidFill>
              <a:srgbClr val="3E282C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6" name="Google Shape;1006;p31"/>
            <p:cNvSpPr/>
            <p:nvPr/>
          </p:nvSpPr>
          <p:spPr>
            <a:xfrm>
              <a:off x="7079040" y="2500560"/>
              <a:ext cx="709560" cy="73800"/>
            </a:xfrm>
            <a:custGeom>
              <a:avLst/>
              <a:gdLst/>
              <a:ahLst/>
              <a:cxnLst/>
              <a:rect l="l" t="t" r="r" b="b"/>
              <a:pathLst>
                <a:path w="1971" h="205" extrusionOk="0">
                  <a:moveTo>
                    <a:pt x="1861" y="0"/>
                  </a:moveTo>
                  <a:lnTo>
                    <a:pt x="110" y="0"/>
                  </a:lnTo>
                  <a:cubicBezTo>
                    <a:pt x="49" y="0"/>
                    <a:pt x="0" y="46"/>
                    <a:pt x="0" y="102"/>
                  </a:cubicBezTo>
                  <a:cubicBezTo>
                    <a:pt x="0" y="159"/>
                    <a:pt x="49" y="205"/>
                    <a:pt x="110" y="205"/>
                  </a:cubicBezTo>
                  <a:lnTo>
                    <a:pt x="1861" y="205"/>
                  </a:lnTo>
                  <a:cubicBezTo>
                    <a:pt x="1922" y="205"/>
                    <a:pt x="1971" y="159"/>
                    <a:pt x="1971" y="102"/>
                  </a:cubicBezTo>
                  <a:cubicBezTo>
                    <a:pt x="1971" y="46"/>
                    <a:pt x="1922" y="0"/>
                    <a:pt x="1861" y="0"/>
                  </a:cubicBezTo>
                  <a:close/>
                </a:path>
              </a:pathLst>
            </a:custGeom>
            <a:solidFill>
              <a:srgbClr val="009096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28800" rIns="90000" bIns="288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7" name="Google Shape;1007;p31"/>
            <p:cNvSpPr/>
            <p:nvPr/>
          </p:nvSpPr>
          <p:spPr>
            <a:xfrm>
              <a:off x="7079040" y="2613600"/>
              <a:ext cx="709560" cy="73440"/>
            </a:xfrm>
            <a:custGeom>
              <a:avLst/>
              <a:gdLst/>
              <a:ahLst/>
              <a:cxnLst/>
              <a:rect l="l" t="t" r="r" b="b"/>
              <a:pathLst>
                <a:path w="1971" h="204" extrusionOk="0">
                  <a:moveTo>
                    <a:pt x="1861" y="0"/>
                  </a:moveTo>
                  <a:lnTo>
                    <a:pt x="110" y="0"/>
                  </a:lnTo>
                  <a:cubicBezTo>
                    <a:pt x="49" y="0"/>
                    <a:pt x="0" y="46"/>
                    <a:pt x="0" y="102"/>
                  </a:cubicBezTo>
                  <a:cubicBezTo>
                    <a:pt x="0" y="159"/>
                    <a:pt x="49" y="204"/>
                    <a:pt x="110" y="204"/>
                  </a:cubicBezTo>
                  <a:lnTo>
                    <a:pt x="1861" y="204"/>
                  </a:lnTo>
                  <a:cubicBezTo>
                    <a:pt x="1922" y="204"/>
                    <a:pt x="1971" y="159"/>
                    <a:pt x="1971" y="102"/>
                  </a:cubicBezTo>
                  <a:cubicBezTo>
                    <a:pt x="1971" y="46"/>
                    <a:pt x="1922" y="0"/>
                    <a:pt x="1861" y="0"/>
                  </a:cubicBezTo>
                  <a:close/>
                </a:path>
              </a:pathLst>
            </a:custGeom>
            <a:solidFill>
              <a:srgbClr val="009096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28425" rIns="90000" bIns="284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8" name="Google Shape;1008;p31"/>
            <p:cNvSpPr/>
            <p:nvPr/>
          </p:nvSpPr>
          <p:spPr>
            <a:xfrm>
              <a:off x="7079040" y="2726640"/>
              <a:ext cx="709560" cy="73440"/>
            </a:xfrm>
            <a:custGeom>
              <a:avLst/>
              <a:gdLst/>
              <a:ahLst/>
              <a:cxnLst/>
              <a:rect l="l" t="t" r="r" b="b"/>
              <a:pathLst>
                <a:path w="1971" h="204" extrusionOk="0">
                  <a:moveTo>
                    <a:pt x="1861" y="0"/>
                  </a:moveTo>
                  <a:lnTo>
                    <a:pt x="110" y="0"/>
                  </a:lnTo>
                  <a:cubicBezTo>
                    <a:pt x="49" y="0"/>
                    <a:pt x="0" y="45"/>
                    <a:pt x="0" y="102"/>
                  </a:cubicBezTo>
                  <a:cubicBezTo>
                    <a:pt x="0" y="158"/>
                    <a:pt x="49" y="204"/>
                    <a:pt x="110" y="204"/>
                  </a:cubicBezTo>
                  <a:lnTo>
                    <a:pt x="1861" y="204"/>
                  </a:lnTo>
                  <a:cubicBezTo>
                    <a:pt x="1922" y="204"/>
                    <a:pt x="1971" y="158"/>
                    <a:pt x="1971" y="102"/>
                  </a:cubicBezTo>
                  <a:cubicBezTo>
                    <a:pt x="1971" y="45"/>
                    <a:pt x="1922" y="0"/>
                    <a:pt x="1861" y="0"/>
                  </a:cubicBezTo>
                  <a:close/>
                </a:path>
              </a:pathLst>
            </a:custGeom>
            <a:solidFill>
              <a:srgbClr val="009096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28425" rIns="90000" bIns="284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9" name="Google Shape;1009;p31"/>
            <p:cNvSpPr/>
            <p:nvPr/>
          </p:nvSpPr>
          <p:spPr>
            <a:xfrm>
              <a:off x="7299000" y="2953440"/>
              <a:ext cx="269280" cy="136440"/>
            </a:xfrm>
            <a:custGeom>
              <a:avLst/>
              <a:gdLst/>
              <a:ahLst/>
              <a:cxnLst/>
              <a:rect l="l" t="t" r="r" b="b"/>
              <a:pathLst>
                <a:path w="748" h="379" extrusionOk="0">
                  <a:moveTo>
                    <a:pt x="0" y="0"/>
                  </a:moveTo>
                  <a:lnTo>
                    <a:pt x="0" y="5"/>
                  </a:lnTo>
                  <a:cubicBezTo>
                    <a:pt x="0" y="211"/>
                    <a:pt x="168" y="379"/>
                    <a:pt x="374" y="379"/>
                  </a:cubicBezTo>
                  <a:cubicBezTo>
                    <a:pt x="581" y="379"/>
                    <a:pt x="748" y="211"/>
                    <a:pt x="748" y="5"/>
                  </a:cubicBezTo>
                  <a:lnTo>
                    <a:pt x="74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096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3" name="图片 22">
            <a:extLst>
              <a:ext uri="{FF2B5EF4-FFF2-40B4-BE49-F238E27FC236}">
                <a16:creationId xmlns:a16="http://schemas.microsoft.com/office/drawing/2014/main" id="{6AA2CB45-C5D9-F713-5917-724FA9AF79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2622" y="805752"/>
            <a:ext cx="6921695" cy="359645"/>
          </a:xfrm>
          <a:prstGeom prst="rect">
            <a:avLst/>
          </a:prstGeom>
          <a:effectLst>
            <a:softEdge rad="31750"/>
          </a:effec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33"/>
          <p:cNvSpPr txBox="1">
            <a:spLocks noGrp="1"/>
          </p:cNvSpPr>
          <p:nvPr>
            <p:ph type="title"/>
          </p:nvPr>
        </p:nvSpPr>
        <p:spPr>
          <a:xfrm>
            <a:off x="896750" y="941350"/>
            <a:ext cx="735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Validation accuracy after 3 epochs</a:t>
            </a:r>
            <a:br>
              <a:rPr lang="en-US" dirty="0"/>
            </a:br>
            <a:endParaRPr lang="en-US" dirty="0"/>
          </a:p>
        </p:txBody>
      </p:sp>
      <p:grpSp>
        <p:nvGrpSpPr>
          <p:cNvPr id="1093" name="Google Shape;1093;p33"/>
          <p:cNvGrpSpPr/>
          <p:nvPr/>
        </p:nvGrpSpPr>
        <p:grpSpPr>
          <a:xfrm>
            <a:off x="6193678" y="2073804"/>
            <a:ext cx="411485" cy="548637"/>
            <a:chOff x="5811555" y="2894750"/>
            <a:chExt cx="273684" cy="365052"/>
          </a:xfrm>
        </p:grpSpPr>
        <p:sp>
          <p:nvSpPr>
            <p:cNvPr id="1094" name="Google Shape;1094;p33"/>
            <p:cNvSpPr/>
            <p:nvPr/>
          </p:nvSpPr>
          <p:spPr>
            <a:xfrm>
              <a:off x="5817165" y="3157004"/>
              <a:ext cx="262830" cy="97450"/>
            </a:xfrm>
            <a:custGeom>
              <a:avLst/>
              <a:gdLst/>
              <a:ahLst/>
              <a:cxnLst/>
              <a:rect l="l" t="t" r="r" b="b"/>
              <a:pathLst>
                <a:path w="10025" h="3717" extrusionOk="0">
                  <a:moveTo>
                    <a:pt x="3118" y="1"/>
                  </a:moveTo>
                  <a:lnTo>
                    <a:pt x="873" y="794"/>
                  </a:lnTo>
                  <a:cubicBezTo>
                    <a:pt x="348" y="979"/>
                    <a:pt x="0" y="1475"/>
                    <a:pt x="0" y="2029"/>
                  </a:cubicBezTo>
                  <a:lnTo>
                    <a:pt x="0" y="3717"/>
                  </a:lnTo>
                  <a:lnTo>
                    <a:pt x="10025" y="3717"/>
                  </a:lnTo>
                  <a:lnTo>
                    <a:pt x="10025" y="2029"/>
                  </a:lnTo>
                  <a:cubicBezTo>
                    <a:pt x="10025" y="1475"/>
                    <a:pt x="9674" y="979"/>
                    <a:pt x="9149" y="794"/>
                  </a:cubicBezTo>
                  <a:lnTo>
                    <a:pt x="689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33"/>
            <p:cNvSpPr/>
            <p:nvPr/>
          </p:nvSpPr>
          <p:spPr>
            <a:xfrm>
              <a:off x="5883915" y="3140775"/>
              <a:ext cx="129252" cy="80566"/>
            </a:xfrm>
            <a:custGeom>
              <a:avLst/>
              <a:gdLst/>
              <a:ahLst/>
              <a:cxnLst/>
              <a:rect l="l" t="t" r="r" b="b"/>
              <a:pathLst>
                <a:path w="4930" h="3073" extrusionOk="0">
                  <a:moveTo>
                    <a:pt x="1155" y="1"/>
                  </a:moveTo>
                  <a:lnTo>
                    <a:pt x="333" y="279"/>
                  </a:lnTo>
                  <a:cubicBezTo>
                    <a:pt x="167" y="341"/>
                    <a:pt x="51" y="493"/>
                    <a:pt x="40" y="671"/>
                  </a:cubicBezTo>
                  <a:cubicBezTo>
                    <a:pt x="0" y="1304"/>
                    <a:pt x="105" y="1942"/>
                    <a:pt x="348" y="2532"/>
                  </a:cubicBezTo>
                  <a:cubicBezTo>
                    <a:pt x="486" y="2864"/>
                    <a:pt x="808" y="3072"/>
                    <a:pt x="1155" y="3072"/>
                  </a:cubicBezTo>
                  <a:cubicBezTo>
                    <a:pt x="1224" y="3072"/>
                    <a:pt x="1295" y="3064"/>
                    <a:pt x="1365" y="3046"/>
                  </a:cubicBezTo>
                  <a:lnTo>
                    <a:pt x="2253" y="2825"/>
                  </a:lnTo>
                  <a:cubicBezTo>
                    <a:pt x="2322" y="2807"/>
                    <a:pt x="2393" y="2798"/>
                    <a:pt x="2465" y="2798"/>
                  </a:cubicBezTo>
                  <a:cubicBezTo>
                    <a:pt x="2536" y="2798"/>
                    <a:pt x="2608" y="2807"/>
                    <a:pt x="2677" y="2825"/>
                  </a:cubicBezTo>
                  <a:lnTo>
                    <a:pt x="3564" y="3046"/>
                  </a:lnTo>
                  <a:cubicBezTo>
                    <a:pt x="3634" y="3064"/>
                    <a:pt x="3705" y="3072"/>
                    <a:pt x="3775" y="3072"/>
                  </a:cubicBezTo>
                  <a:cubicBezTo>
                    <a:pt x="4121" y="3072"/>
                    <a:pt x="4443" y="2864"/>
                    <a:pt x="4582" y="2532"/>
                  </a:cubicBezTo>
                  <a:cubicBezTo>
                    <a:pt x="4824" y="1942"/>
                    <a:pt x="4929" y="1304"/>
                    <a:pt x="4889" y="671"/>
                  </a:cubicBezTo>
                  <a:cubicBezTo>
                    <a:pt x="4879" y="493"/>
                    <a:pt x="4763" y="341"/>
                    <a:pt x="4596" y="279"/>
                  </a:cubicBezTo>
                  <a:lnTo>
                    <a:pt x="37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33"/>
            <p:cNvSpPr/>
            <p:nvPr/>
          </p:nvSpPr>
          <p:spPr>
            <a:xfrm>
              <a:off x="5914196" y="3111726"/>
              <a:ext cx="68585" cy="79963"/>
            </a:xfrm>
            <a:custGeom>
              <a:avLst/>
              <a:gdLst/>
              <a:ahLst/>
              <a:cxnLst/>
              <a:rect l="l" t="t" r="r" b="b"/>
              <a:pathLst>
                <a:path w="2616" h="3050" extrusionOk="0">
                  <a:moveTo>
                    <a:pt x="0" y="0"/>
                  </a:moveTo>
                  <a:lnTo>
                    <a:pt x="0" y="1742"/>
                  </a:lnTo>
                  <a:cubicBezTo>
                    <a:pt x="0" y="2463"/>
                    <a:pt x="587" y="3050"/>
                    <a:pt x="1308" y="3050"/>
                  </a:cubicBezTo>
                  <a:cubicBezTo>
                    <a:pt x="2032" y="3050"/>
                    <a:pt x="2615" y="2463"/>
                    <a:pt x="2615" y="1742"/>
                  </a:cubicBezTo>
                  <a:lnTo>
                    <a:pt x="261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33"/>
            <p:cNvSpPr/>
            <p:nvPr/>
          </p:nvSpPr>
          <p:spPr>
            <a:xfrm>
              <a:off x="5914091" y="2900177"/>
              <a:ext cx="68690" cy="45776"/>
            </a:xfrm>
            <a:custGeom>
              <a:avLst/>
              <a:gdLst/>
              <a:ahLst/>
              <a:cxnLst/>
              <a:rect l="l" t="t" r="r" b="b"/>
              <a:pathLst>
                <a:path w="2620" h="1746" extrusionOk="0">
                  <a:moveTo>
                    <a:pt x="874" y="0"/>
                  </a:moveTo>
                  <a:cubicBezTo>
                    <a:pt x="392" y="0"/>
                    <a:pt x="1" y="391"/>
                    <a:pt x="1" y="873"/>
                  </a:cubicBezTo>
                  <a:cubicBezTo>
                    <a:pt x="1" y="1355"/>
                    <a:pt x="392" y="1746"/>
                    <a:pt x="874" y="1746"/>
                  </a:cubicBezTo>
                  <a:lnTo>
                    <a:pt x="1746" y="1746"/>
                  </a:lnTo>
                  <a:cubicBezTo>
                    <a:pt x="2228" y="1746"/>
                    <a:pt x="2619" y="1355"/>
                    <a:pt x="2619" y="873"/>
                  </a:cubicBezTo>
                  <a:cubicBezTo>
                    <a:pt x="2619" y="391"/>
                    <a:pt x="2228" y="0"/>
                    <a:pt x="17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33"/>
            <p:cNvSpPr/>
            <p:nvPr/>
          </p:nvSpPr>
          <p:spPr>
            <a:xfrm>
              <a:off x="5845638" y="2934443"/>
              <a:ext cx="205703" cy="137222"/>
            </a:xfrm>
            <a:custGeom>
              <a:avLst/>
              <a:gdLst/>
              <a:ahLst/>
              <a:cxnLst/>
              <a:rect l="l" t="t" r="r" b="b"/>
              <a:pathLst>
                <a:path w="7846" h="5234" extrusionOk="0">
                  <a:moveTo>
                    <a:pt x="2615" y="1"/>
                  </a:moveTo>
                  <a:cubicBezTo>
                    <a:pt x="1170" y="1"/>
                    <a:pt x="1" y="1174"/>
                    <a:pt x="1" y="2619"/>
                  </a:cubicBezTo>
                  <a:cubicBezTo>
                    <a:pt x="1" y="4060"/>
                    <a:pt x="1170" y="5234"/>
                    <a:pt x="2615" y="5234"/>
                  </a:cubicBezTo>
                  <a:lnTo>
                    <a:pt x="5230" y="5234"/>
                  </a:lnTo>
                  <a:cubicBezTo>
                    <a:pt x="6675" y="5234"/>
                    <a:pt x="7845" y="4060"/>
                    <a:pt x="7845" y="2619"/>
                  </a:cubicBezTo>
                  <a:cubicBezTo>
                    <a:pt x="7845" y="1174"/>
                    <a:pt x="6675" y="1"/>
                    <a:pt x="52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33"/>
            <p:cNvSpPr/>
            <p:nvPr/>
          </p:nvSpPr>
          <p:spPr>
            <a:xfrm>
              <a:off x="5850593" y="2980219"/>
              <a:ext cx="196448" cy="148627"/>
            </a:xfrm>
            <a:custGeom>
              <a:avLst/>
              <a:gdLst/>
              <a:ahLst/>
              <a:cxnLst/>
              <a:rect l="l" t="t" r="r" b="b"/>
              <a:pathLst>
                <a:path w="7493" h="5669" extrusionOk="0">
                  <a:moveTo>
                    <a:pt x="2426" y="0"/>
                  </a:moveTo>
                  <a:cubicBezTo>
                    <a:pt x="1706" y="0"/>
                    <a:pt x="1119" y="583"/>
                    <a:pt x="1119" y="1308"/>
                  </a:cubicBezTo>
                  <a:lnTo>
                    <a:pt x="1119" y="1666"/>
                  </a:lnTo>
                  <a:cubicBezTo>
                    <a:pt x="1119" y="1829"/>
                    <a:pt x="985" y="1960"/>
                    <a:pt x="822" y="1960"/>
                  </a:cubicBezTo>
                  <a:lnTo>
                    <a:pt x="605" y="1960"/>
                  </a:lnTo>
                  <a:cubicBezTo>
                    <a:pt x="322" y="1960"/>
                    <a:pt x="61" y="2166"/>
                    <a:pt x="32" y="2448"/>
                  </a:cubicBezTo>
                  <a:cubicBezTo>
                    <a:pt x="0" y="2769"/>
                    <a:pt x="250" y="3050"/>
                    <a:pt x="570" y="3050"/>
                  </a:cubicBezTo>
                  <a:cubicBezTo>
                    <a:pt x="572" y="3050"/>
                    <a:pt x="574" y="3050"/>
                    <a:pt x="576" y="3050"/>
                  </a:cubicBezTo>
                  <a:lnTo>
                    <a:pt x="913" y="3050"/>
                  </a:lnTo>
                  <a:cubicBezTo>
                    <a:pt x="1025" y="4527"/>
                    <a:pt x="2256" y="5668"/>
                    <a:pt x="3738" y="5668"/>
                  </a:cubicBezTo>
                  <a:cubicBezTo>
                    <a:pt x="5219" y="5668"/>
                    <a:pt x="6447" y="4527"/>
                    <a:pt x="6559" y="3050"/>
                  </a:cubicBezTo>
                  <a:lnTo>
                    <a:pt x="6914" y="3050"/>
                  </a:lnTo>
                  <a:cubicBezTo>
                    <a:pt x="6916" y="3050"/>
                    <a:pt x="6918" y="3050"/>
                    <a:pt x="6920" y="3050"/>
                  </a:cubicBezTo>
                  <a:cubicBezTo>
                    <a:pt x="7243" y="3050"/>
                    <a:pt x="7493" y="2769"/>
                    <a:pt x="7457" y="2448"/>
                  </a:cubicBezTo>
                  <a:cubicBezTo>
                    <a:pt x="7428" y="2166"/>
                    <a:pt x="7167" y="1960"/>
                    <a:pt x="6881" y="1960"/>
                  </a:cubicBezTo>
                  <a:lnTo>
                    <a:pt x="6646" y="1960"/>
                  </a:lnTo>
                  <a:cubicBezTo>
                    <a:pt x="6483" y="1960"/>
                    <a:pt x="6349" y="1829"/>
                    <a:pt x="6349" y="1666"/>
                  </a:cubicBezTo>
                  <a:lnTo>
                    <a:pt x="6349" y="1308"/>
                  </a:lnTo>
                  <a:cubicBezTo>
                    <a:pt x="6349" y="583"/>
                    <a:pt x="5766" y="0"/>
                    <a:pt x="504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33"/>
            <p:cNvSpPr/>
            <p:nvPr/>
          </p:nvSpPr>
          <p:spPr>
            <a:xfrm>
              <a:off x="5811555" y="2894750"/>
              <a:ext cx="273684" cy="365052"/>
            </a:xfrm>
            <a:custGeom>
              <a:avLst/>
              <a:gdLst/>
              <a:ahLst/>
              <a:cxnLst/>
              <a:rect l="l" t="t" r="r" b="b"/>
              <a:pathLst>
                <a:path w="10439" h="13924" extrusionOk="0">
                  <a:moveTo>
                    <a:pt x="4782" y="414"/>
                  </a:moveTo>
                  <a:cubicBezTo>
                    <a:pt x="4784" y="414"/>
                    <a:pt x="4786" y="414"/>
                    <a:pt x="4788" y="414"/>
                  </a:cubicBezTo>
                  <a:lnTo>
                    <a:pt x="5657" y="414"/>
                  </a:lnTo>
                  <a:cubicBezTo>
                    <a:pt x="6027" y="414"/>
                    <a:pt x="6324" y="711"/>
                    <a:pt x="6324" y="1080"/>
                  </a:cubicBezTo>
                  <a:cubicBezTo>
                    <a:pt x="6324" y="1160"/>
                    <a:pt x="6309" y="1239"/>
                    <a:pt x="6280" y="1312"/>
                  </a:cubicBezTo>
                  <a:lnTo>
                    <a:pt x="4165" y="1312"/>
                  </a:lnTo>
                  <a:cubicBezTo>
                    <a:pt x="4133" y="1239"/>
                    <a:pt x="4118" y="1160"/>
                    <a:pt x="4118" y="1080"/>
                  </a:cubicBezTo>
                  <a:cubicBezTo>
                    <a:pt x="4118" y="713"/>
                    <a:pt x="4415" y="414"/>
                    <a:pt x="4782" y="414"/>
                  </a:cubicBezTo>
                  <a:close/>
                  <a:moveTo>
                    <a:pt x="6530" y="1721"/>
                  </a:moveTo>
                  <a:cubicBezTo>
                    <a:pt x="8272" y="1721"/>
                    <a:pt x="9439" y="3510"/>
                    <a:pt x="8736" y="5107"/>
                  </a:cubicBezTo>
                  <a:cubicBezTo>
                    <a:pt x="8627" y="5046"/>
                    <a:pt x="8508" y="5017"/>
                    <a:pt x="8385" y="5017"/>
                  </a:cubicBezTo>
                  <a:lnTo>
                    <a:pt x="8041" y="5017"/>
                  </a:lnTo>
                  <a:lnTo>
                    <a:pt x="8041" y="4564"/>
                  </a:lnTo>
                  <a:cubicBezTo>
                    <a:pt x="8041" y="3731"/>
                    <a:pt x="7367" y="3054"/>
                    <a:pt x="6530" y="3054"/>
                  </a:cubicBezTo>
                  <a:cubicBezTo>
                    <a:pt x="6259" y="3054"/>
                    <a:pt x="6259" y="3463"/>
                    <a:pt x="6530" y="3463"/>
                  </a:cubicBezTo>
                  <a:cubicBezTo>
                    <a:pt x="7139" y="3463"/>
                    <a:pt x="7635" y="3956"/>
                    <a:pt x="7635" y="4564"/>
                  </a:cubicBezTo>
                  <a:lnTo>
                    <a:pt x="7635" y="5017"/>
                  </a:lnTo>
                  <a:lnTo>
                    <a:pt x="7396" y="5017"/>
                  </a:lnTo>
                  <a:cubicBezTo>
                    <a:pt x="7178" y="4719"/>
                    <a:pt x="6854" y="4576"/>
                    <a:pt x="6531" y="4576"/>
                  </a:cubicBezTo>
                  <a:cubicBezTo>
                    <a:pt x="6126" y="4576"/>
                    <a:pt x="5723" y="4802"/>
                    <a:pt x="5542" y="5230"/>
                  </a:cubicBezTo>
                  <a:lnTo>
                    <a:pt x="4904" y="5230"/>
                  </a:lnTo>
                  <a:cubicBezTo>
                    <a:pt x="4722" y="4802"/>
                    <a:pt x="4320" y="4576"/>
                    <a:pt x="3914" y="4576"/>
                  </a:cubicBezTo>
                  <a:cubicBezTo>
                    <a:pt x="3591" y="4576"/>
                    <a:pt x="3266" y="4719"/>
                    <a:pt x="3046" y="5017"/>
                  </a:cubicBezTo>
                  <a:lnTo>
                    <a:pt x="2811" y="5017"/>
                  </a:lnTo>
                  <a:lnTo>
                    <a:pt x="2811" y="4564"/>
                  </a:lnTo>
                  <a:cubicBezTo>
                    <a:pt x="2811" y="3956"/>
                    <a:pt x="3303" y="3463"/>
                    <a:pt x="3915" y="3463"/>
                  </a:cubicBezTo>
                  <a:lnTo>
                    <a:pt x="5657" y="3463"/>
                  </a:lnTo>
                  <a:cubicBezTo>
                    <a:pt x="5929" y="3463"/>
                    <a:pt x="5929" y="3054"/>
                    <a:pt x="5657" y="3054"/>
                  </a:cubicBezTo>
                  <a:lnTo>
                    <a:pt x="3915" y="3054"/>
                  </a:lnTo>
                  <a:cubicBezTo>
                    <a:pt x="3079" y="3054"/>
                    <a:pt x="2405" y="3731"/>
                    <a:pt x="2402" y="4564"/>
                  </a:cubicBezTo>
                  <a:lnTo>
                    <a:pt x="2402" y="5017"/>
                  </a:lnTo>
                  <a:lnTo>
                    <a:pt x="2061" y="5017"/>
                  </a:lnTo>
                  <a:cubicBezTo>
                    <a:pt x="1938" y="5017"/>
                    <a:pt x="1815" y="5046"/>
                    <a:pt x="1706" y="5107"/>
                  </a:cubicBezTo>
                  <a:cubicBezTo>
                    <a:pt x="1004" y="3510"/>
                    <a:pt x="2170" y="1721"/>
                    <a:pt x="3915" y="1721"/>
                  </a:cubicBezTo>
                  <a:close/>
                  <a:moveTo>
                    <a:pt x="3915" y="4988"/>
                  </a:moveTo>
                  <a:cubicBezTo>
                    <a:pt x="4509" y="4988"/>
                    <a:pt x="4810" y="5708"/>
                    <a:pt x="4386" y="6129"/>
                  </a:cubicBezTo>
                  <a:cubicBezTo>
                    <a:pt x="4250" y="6264"/>
                    <a:pt x="4084" y="6325"/>
                    <a:pt x="3920" y="6325"/>
                  </a:cubicBezTo>
                  <a:cubicBezTo>
                    <a:pt x="3577" y="6325"/>
                    <a:pt x="3249" y="6059"/>
                    <a:pt x="3249" y="5654"/>
                  </a:cubicBezTo>
                  <a:cubicBezTo>
                    <a:pt x="3249" y="5288"/>
                    <a:pt x="3546" y="4988"/>
                    <a:pt x="3915" y="4988"/>
                  </a:cubicBezTo>
                  <a:close/>
                  <a:moveTo>
                    <a:pt x="6530" y="4988"/>
                  </a:moveTo>
                  <a:cubicBezTo>
                    <a:pt x="7128" y="4988"/>
                    <a:pt x="7425" y="5708"/>
                    <a:pt x="7005" y="6129"/>
                  </a:cubicBezTo>
                  <a:cubicBezTo>
                    <a:pt x="6868" y="6264"/>
                    <a:pt x="6700" y="6325"/>
                    <a:pt x="6536" y="6325"/>
                  </a:cubicBezTo>
                  <a:cubicBezTo>
                    <a:pt x="6192" y="6325"/>
                    <a:pt x="5864" y="6059"/>
                    <a:pt x="5864" y="5654"/>
                  </a:cubicBezTo>
                  <a:cubicBezTo>
                    <a:pt x="5864" y="5288"/>
                    <a:pt x="6161" y="4988"/>
                    <a:pt x="6530" y="4988"/>
                  </a:cubicBezTo>
                  <a:close/>
                  <a:moveTo>
                    <a:pt x="8388" y="5426"/>
                  </a:moveTo>
                  <a:cubicBezTo>
                    <a:pt x="8577" y="5426"/>
                    <a:pt x="8729" y="5578"/>
                    <a:pt x="8729" y="5766"/>
                  </a:cubicBezTo>
                  <a:cubicBezTo>
                    <a:pt x="8729" y="5955"/>
                    <a:pt x="8577" y="6110"/>
                    <a:pt x="8388" y="6110"/>
                  </a:cubicBezTo>
                  <a:lnTo>
                    <a:pt x="8265" y="6110"/>
                  </a:lnTo>
                  <a:lnTo>
                    <a:pt x="8265" y="6096"/>
                  </a:lnTo>
                  <a:cubicBezTo>
                    <a:pt x="8265" y="5960"/>
                    <a:pt x="8163" y="5892"/>
                    <a:pt x="8060" y="5892"/>
                  </a:cubicBezTo>
                  <a:cubicBezTo>
                    <a:pt x="7958" y="5892"/>
                    <a:pt x="7856" y="5960"/>
                    <a:pt x="7856" y="6096"/>
                  </a:cubicBezTo>
                  <a:cubicBezTo>
                    <a:pt x="7856" y="7548"/>
                    <a:pt x="6679" y="8725"/>
                    <a:pt x="5227" y="8725"/>
                  </a:cubicBezTo>
                  <a:cubicBezTo>
                    <a:pt x="3774" y="8725"/>
                    <a:pt x="2597" y="7548"/>
                    <a:pt x="2597" y="6096"/>
                  </a:cubicBezTo>
                  <a:lnTo>
                    <a:pt x="2594" y="6096"/>
                  </a:lnTo>
                  <a:cubicBezTo>
                    <a:pt x="2594" y="5960"/>
                    <a:pt x="2492" y="5892"/>
                    <a:pt x="2391" y="5892"/>
                  </a:cubicBezTo>
                  <a:cubicBezTo>
                    <a:pt x="2289" y="5892"/>
                    <a:pt x="2188" y="5960"/>
                    <a:pt x="2188" y="6096"/>
                  </a:cubicBezTo>
                  <a:lnTo>
                    <a:pt x="2188" y="6110"/>
                  </a:lnTo>
                  <a:lnTo>
                    <a:pt x="2065" y="6110"/>
                  </a:lnTo>
                  <a:cubicBezTo>
                    <a:pt x="1876" y="6110"/>
                    <a:pt x="1724" y="5955"/>
                    <a:pt x="1724" y="5766"/>
                  </a:cubicBezTo>
                  <a:cubicBezTo>
                    <a:pt x="1724" y="5578"/>
                    <a:pt x="1876" y="5426"/>
                    <a:pt x="2065" y="5426"/>
                  </a:cubicBezTo>
                  <a:lnTo>
                    <a:pt x="2865" y="5426"/>
                  </a:lnTo>
                  <a:cubicBezTo>
                    <a:pt x="2731" y="6049"/>
                    <a:pt x="3169" y="6650"/>
                    <a:pt x="3803" y="6719"/>
                  </a:cubicBezTo>
                  <a:cubicBezTo>
                    <a:pt x="3843" y="6723"/>
                    <a:pt x="3882" y="6725"/>
                    <a:pt x="3921" y="6725"/>
                  </a:cubicBezTo>
                  <a:cubicBezTo>
                    <a:pt x="4504" y="6725"/>
                    <a:pt x="4991" y="6255"/>
                    <a:pt x="4995" y="5658"/>
                  </a:cubicBezTo>
                  <a:lnTo>
                    <a:pt x="4995" y="5643"/>
                  </a:lnTo>
                  <a:lnTo>
                    <a:pt x="5458" y="5643"/>
                  </a:lnTo>
                  <a:lnTo>
                    <a:pt x="5458" y="5658"/>
                  </a:lnTo>
                  <a:cubicBezTo>
                    <a:pt x="5462" y="6255"/>
                    <a:pt x="5949" y="6725"/>
                    <a:pt x="6532" y="6725"/>
                  </a:cubicBezTo>
                  <a:cubicBezTo>
                    <a:pt x="6571" y="6725"/>
                    <a:pt x="6610" y="6723"/>
                    <a:pt x="6650" y="6719"/>
                  </a:cubicBezTo>
                  <a:cubicBezTo>
                    <a:pt x="7284" y="6650"/>
                    <a:pt x="7718" y="6049"/>
                    <a:pt x="7584" y="5426"/>
                  </a:cubicBezTo>
                  <a:close/>
                  <a:moveTo>
                    <a:pt x="6328" y="8921"/>
                  </a:moveTo>
                  <a:lnTo>
                    <a:pt x="6328" y="10033"/>
                  </a:lnTo>
                  <a:cubicBezTo>
                    <a:pt x="6328" y="10156"/>
                    <a:pt x="6306" y="10283"/>
                    <a:pt x="6262" y="10399"/>
                  </a:cubicBezTo>
                  <a:cubicBezTo>
                    <a:pt x="6206" y="10559"/>
                    <a:pt x="6334" y="10672"/>
                    <a:pt x="6461" y="10672"/>
                  </a:cubicBezTo>
                  <a:cubicBezTo>
                    <a:pt x="6537" y="10672"/>
                    <a:pt x="6612" y="10631"/>
                    <a:pt x="6646" y="10536"/>
                  </a:cubicBezTo>
                  <a:cubicBezTo>
                    <a:pt x="6704" y="10373"/>
                    <a:pt x="6733" y="10203"/>
                    <a:pt x="6733" y="10029"/>
                  </a:cubicBezTo>
                  <a:lnTo>
                    <a:pt x="6733" y="9667"/>
                  </a:lnTo>
                  <a:lnTo>
                    <a:pt x="7287" y="9855"/>
                  </a:lnTo>
                  <a:cubicBezTo>
                    <a:pt x="7378" y="9888"/>
                    <a:pt x="7439" y="9971"/>
                    <a:pt x="7443" y="10065"/>
                  </a:cubicBezTo>
                  <a:cubicBezTo>
                    <a:pt x="7483" y="10670"/>
                    <a:pt x="7381" y="11275"/>
                    <a:pt x="7153" y="11840"/>
                  </a:cubicBezTo>
                  <a:cubicBezTo>
                    <a:pt x="7048" y="12092"/>
                    <a:pt x="6801" y="12252"/>
                    <a:pt x="6536" y="12252"/>
                  </a:cubicBezTo>
                  <a:cubicBezTo>
                    <a:pt x="6482" y="12252"/>
                    <a:pt x="6426" y="12245"/>
                    <a:pt x="6371" y="12231"/>
                  </a:cubicBezTo>
                  <a:lnTo>
                    <a:pt x="5274" y="11956"/>
                  </a:lnTo>
                  <a:cubicBezTo>
                    <a:pt x="5257" y="11952"/>
                    <a:pt x="5240" y="11951"/>
                    <a:pt x="5223" y="11951"/>
                  </a:cubicBezTo>
                  <a:cubicBezTo>
                    <a:pt x="5206" y="11951"/>
                    <a:pt x="5188" y="11952"/>
                    <a:pt x="5172" y="11956"/>
                  </a:cubicBezTo>
                  <a:lnTo>
                    <a:pt x="4075" y="12231"/>
                  </a:lnTo>
                  <a:cubicBezTo>
                    <a:pt x="4020" y="12245"/>
                    <a:pt x="3964" y="12252"/>
                    <a:pt x="3909" y="12252"/>
                  </a:cubicBezTo>
                  <a:cubicBezTo>
                    <a:pt x="3645" y="12252"/>
                    <a:pt x="3398" y="12092"/>
                    <a:pt x="3296" y="11840"/>
                  </a:cubicBezTo>
                  <a:cubicBezTo>
                    <a:pt x="3064" y="11279"/>
                    <a:pt x="2963" y="10670"/>
                    <a:pt x="3003" y="10065"/>
                  </a:cubicBezTo>
                  <a:cubicBezTo>
                    <a:pt x="3006" y="9971"/>
                    <a:pt x="3068" y="9888"/>
                    <a:pt x="3158" y="9859"/>
                  </a:cubicBezTo>
                  <a:lnTo>
                    <a:pt x="3713" y="9671"/>
                  </a:lnTo>
                  <a:lnTo>
                    <a:pt x="3713" y="10033"/>
                  </a:lnTo>
                  <a:cubicBezTo>
                    <a:pt x="3713" y="10920"/>
                    <a:pt x="4443" y="11545"/>
                    <a:pt x="5230" y="11545"/>
                  </a:cubicBezTo>
                  <a:cubicBezTo>
                    <a:pt x="5509" y="11545"/>
                    <a:pt x="5796" y="11467"/>
                    <a:pt x="6059" y="11293"/>
                  </a:cubicBezTo>
                  <a:cubicBezTo>
                    <a:pt x="6245" y="11168"/>
                    <a:pt x="6125" y="10914"/>
                    <a:pt x="5949" y="10914"/>
                  </a:cubicBezTo>
                  <a:cubicBezTo>
                    <a:pt x="5911" y="10914"/>
                    <a:pt x="5871" y="10926"/>
                    <a:pt x="5831" y="10953"/>
                  </a:cubicBezTo>
                  <a:cubicBezTo>
                    <a:pt x="5638" y="11080"/>
                    <a:pt x="5429" y="11138"/>
                    <a:pt x="5224" y="11138"/>
                  </a:cubicBezTo>
                  <a:cubicBezTo>
                    <a:pt x="4650" y="11138"/>
                    <a:pt x="4118" y="10682"/>
                    <a:pt x="4118" y="10033"/>
                  </a:cubicBezTo>
                  <a:lnTo>
                    <a:pt x="4118" y="8921"/>
                  </a:lnTo>
                  <a:cubicBezTo>
                    <a:pt x="4473" y="9060"/>
                    <a:pt x="4848" y="9130"/>
                    <a:pt x="5223" y="9130"/>
                  </a:cubicBezTo>
                  <a:cubicBezTo>
                    <a:pt x="5598" y="9130"/>
                    <a:pt x="5973" y="9060"/>
                    <a:pt x="6328" y="8921"/>
                  </a:cubicBezTo>
                  <a:close/>
                  <a:moveTo>
                    <a:pt x="4788" y="1"/>
                  </a:moveTo>
                  <a:cubicBezTo>
                    <a:pt x="4194" y="4"/>
                    <a:pt x="3716" y="482"/>
                    <a:pt x="3713" y="1076"/>
                  </a:cubicBezTo>
                  <a:cubicBezTo>
                    <a:pt x="3713" y="1156"/>
                    <a:pt x="3723" y="1236"/>
                    <a:pt x="3742" y="1315"/>
                  </a:cubicBezTo>
                  <a:cubicBezTo>
                    <a:pt x="1717" y="1442"/>
                    <a:pt x="486" y="3601"/>
                    <a:pt x="1406" y="5412"/>
                  </a:cubicBezTo>
                  <a:cubicBezTo>
                    <a:pt x="1138" y="5908"/>
                    <a:pt x="1500" y="6513"/>
                    <a:pt x="2065" y="6513"/>
                  </a:cubicBezTo>
                  <a:lnTo>
                    <a:pt x="2217" y="6513"/>
                  </a:lnTo>
                  <a:cubicBezTo>
                    <a:pt x="2347" y="7440"/>
                    <a:pt x="2901" y="8258"/>
                    <a:pt x="3713" y="8725"/>
                  </a:cubicBezTo>
                  <a:lnTo>
                    <a:pt x="3713" y="9236"/>
                  </a:lnTo>
                  <a:lnTo>
                    <a:pt x="3024" y="9471"/>
                  </a:lnTo>
                  <a:cubicBezTo>
                    <a:pt x="2782" y="9555"/>
                    <a:pt x="2612" y="9779"/>
                    <a:pt x="2597" y="10040"/>
                  </a:cubicBezTo>
                  <a:lnTo>
                    <a:pt x="2597" y="10069"/>
                  </a:lnTo>
                  <a:lnTo>
                    <a:pt x="1007" y="10630"/>
                  </a:lnTo>
                  <a:cubicBezTo>
                    <a:pt x="402" y="10844"/>
                    <a:pt x="0" y="11413"/>
                    <a:pt x="0" y="12054"/>
                  </a:cubicBezTo>
                  <a:lnTo>
                    <a:pt x="0" y="13720"/>
                  </a:lnTo>
                  <a:cubicBezTo>
                    <a:pt x="0" y="13856"/>
                    <a:pt x="102" y="13923"/>
                    <a:pt x="203" y="13923"/>
                  </a:cubicBezTo>
                  <a:cubicBezTo>
                    <a:pt x="305" y="13923"/>
                    <a:pt x="406" y="13856"/>
                    <a:pt x="406" y="13720"/>
                  </a:cubicBezTo>
                  <a:lnTo>
                    <a:pt x="406" y="12054"/>
                  </a:lnTo>
                  <a:cubicBezTo>
                    <a:pt x="406" y="11916"/>
                    <a:pt x="431" y="11778"/>
                    <a:pt x="482" y="11652"/>
                  </a:cubicBezTo>
                  <a:lnTo>
                    <a:pt x="1518" y="12539"/>
                  </a:lnTo>
                  <a:cubicBezTo>
                    <a:pt x="1666" y="12666"/>
                    <a:pt x="1753" y="12850"/>
                    <a:pt x="1753" y="13046"/>
                  </a:cubicBezTo>
                  <a:lnTo>
                    <a:pt x="1753" y="13716"/>
                  </a:lnTo>
                  <a:cubicBezTo>
                    <a:pt x="1753" y="13852"/>
                    <a:pt x="1855" y="13920"/>
                    <a:pt x="1956" y="13920"/>
                  </a:cubicBezTo>
                  <a:cubicBezTo>
                    <a:pt x="2057" y="13920"/>
                    <a:pt x="2159" y="13852"/>
                    <a:pt x="2159" y="13716"/>
                  </a:cubicBezTo>
                  <a:lnTo>
                    <a:pt x="2159" y="13046"/>
                  </a:lnTo>
                  <a:cubicBezTo>
                    <a:pt x="2159" y="12731"/>
                    <a:pt x="2021" y="12434"/>
                    <a:pt x="1782" y="12231"/>
                  </a:cubicBezTo>
                  <a:lnTo>
                    <a:pt x="703" y="11304"/>
                  </a:lnTo>
                  <a:cubicBezTo>
                    <a:pt x="822" y="11174"/>
                    <a:pt x="975" y="11076"/>
                    <a:pt x="1141" y="11014"/>
                  </a:cubicBezTo>
                  <a:lnTo>
                    <a:pt x="2590" y="10504"/>
                  </a:lnTo>
                  <a:cubicBezTo>
                    <a:pt x="2612" y="11014"/>
                    <a:pt x="2724" y="11521"/>
                    <a:pt x="2919" y="11996"/>
                  </a:cubicBezTo>
                  <a:cubicBezTo>
                    <a:pt x="3085" y="12405"/>
                    <a:pt x="3484" y="12662"/>
                    <a:pt x="3911" y="12662"/>
                  </a:cubicBezTo>
                  <a:cubicBezTo>
                    <a:pt x="3997" y="12662"/>
                    <a:pt x="4085" y="12652"/>
                    <a:pt x="4173" y="12630"/>
                  </a:cubicBezTo>
                  <a:lnTo>
                    <a:pt x="5223" y="12365"/>
                  </a:lnTo>
                  <a:lnTo>
                    <a:pt x="6270" y="12630"/>
                  </a:lnTo>
                  <a:cubicBezTo>
                    <a:pt x="6356" y="12651"/>
                    <a:pt x="6447" y="12662"/>
                    <a:pt x="6538" y="12662"/>
                  </a:cubicBezTo>
                  <a:cubicBezTo>
                    <a:pt x="6972" y="12662"/>
                    <a:pt x="7363" y="12398"/>
                    <a:pt x="7526" y="11996"/>
                  </a:cubicBezTo>
                  <a:cubicBezTo>
                    <a:pt x="7722" y="11525"/>
                    <a:pt x="7834" y="11022"/>
                    <a:pt x="7856" y="10507"/>
                  </a:cubicBezTo>
                  <a:lnTo>
                    <a:pt x="9294" y="11018"/>
                  </a:lnTo>
                  <a:cubicBezTo>
                    <a:pt x="9464" y="11076"/>
                    <a:pt x="9616" y="11177"/>
                    <a:pt x="9739" y="11311"/>
                  </a:cubicBezTo>
                  <a:lnTo>
                    <a:pt x="8664" y="12231"/>
                  </a:lnTo>
                  <a:cubicBezTo>
                    <a:pt x="8428" y="12434"/>
                    <a:pt x="8290" y="12731"/>
                    <a:pt x="8290" y="13046"/>
                  </a:cubicBezTo>
                  <a:lnTo>
                    <a:pt x="8290" y="13716"/>
                  </a:lnTo>
                  <a:cubicBezTo>
                    <a:pt x="8290" y="13852"/>
                    <a:pt x="8392" y="13920"/>
                    <a:pt x="8493" y="13920"/>
                  </a:cubicBezTo>
                  <a:cubicBezTo>
                    <a:pt x="8595" y="13920"/>
                    <a:pt x="8696" y="13852"/>
                    <a:pt x="8696" y="13716"/>
                  </a:cubicBezTo>
                  <a:lnTo>
                    <a:pt x="8696" y="13046"/>
                  </a:lnTo>
                  <a:cubicBezTo>
                    <a:pt x="8696" y="12850"/>
                    <a:pt x="8779" y="12666"/>
                    <a:pt x="8928" y="12539"/>
                  </a:cubicBezTo>
                  <a:lnTo>
                    <a:pt x="9956" y="11659"/>
                  </a:lnTo>
                  <a:cubicBezTo>
                    <a:pt x="10007" y="11786"/>
                    <a:pt x="10033" y="11920"/>
                    <a:pt x="10033" y="12054"/>
                  </a:cubicBezTo>
                  <a:lnTo>
                    <a:pt x="10033" y="13720"/>
                  </a:lnTo>
                  <a:cubicBezTo>
                    <a:pt x="10033" y="13856"/>
                    <a:pt x="10134" y="13923"/>
                    <a:pt x="10235" y="13923"/>
                  </a:cubicBezTo>
                  <a:cubicBezTo>
                    <a:pt x="10337" y="13923"/>
                    <a:pt x="10438" y="13856"/>
                    <a:pt x="10438" y="13720"/>
                  </a:cubicBezTo>
                  <a:lnTo>
                    <a:pt x="10438" y="12054"/>
                  </a:lnTo>
                  <a:cubicBezTo>
                    <a:pt x="10438" y="11413"/>
                    <a:pt x="10036" y="10844"/>
                    <a:pt x="9431" y="10630"/>
                  </a:cubicBezTo>
                  <a:lnTo>
                    <a:pt x="7852" y="10073"/>
                  </a:lnTo>
                  <a:lnTo>
                    <a:pt x="7852" y="10040"/>
                  </a:lnTo>
                  <a:cubicBezTo>
                    <a:pt x="7838" y="9783"/>
                    <a:pt x="7668" y="9555"/>
                    <a:pt x="7425" y="9471"/>
                  </a:cubicBezTo>
                  <a:lnTo>
                    <a:pt x="6737" y="9236"/>
                  </a:lnTo>
                  <a:lnTo>
                    <a:pt x="6737" y="8725"/>
                  </a:lnTo>
                  <a:cubicBezTo>
                    <a:pt x="7552" y="8258"/>
                    <a:pt x="8102" y="7440"/>
                    <a:pt x="8233" y="6513"/>
                  </a:cubicBezTo>
                  <a:lnTo>
                    <a:pt x="8385" y="6513"/>
                  </a:lnTo>
                  <a:cubicBezTo>
                    <a:pt x="8953" y="6513"/>
                    <a:pt x="9315" y="5908"/>
                    <a:pt x="9047" y="5412"/>
                  </a:cubicBezTo>
                  <a:cubicBezTo>
                    <a:pt x="9967" y="3601"/>
                    <a:pt x="8732" y="1442"/>
                    <a:pt x="6708" y="1315"/>
                  </a:cubicBezTo>
                  <a:cubicBezTo>
                    <a:pt x="6726" y="1236"/>
                    <a:pt x="6737" y="1156"/>
                    <a:pt x="6737" y="1076"/>
                  </a:cubicBezTo>
                  <a:cubicBezTo>
                    <a:pt x="6737" y="482"/>
                    <a:pt x="6255" y="4"/>
                    <a:pt x="56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33"/>
            <p:cNvSpPr/>
            <p:nvPr/>
          </p:nvSpPr>
          <p:spPr>
            <a:xfrm>
              <a:off x="5923635" y="3078115"/>
              <a:ext cx="49630" cy="16543"/>
            </a:xfrm>
            <a:custGeom>
              <a:avLst/>
              <a:gdLst/>
              <a:ahLst/>
              <a:cxnLst/>
              <a:rect l="l" t="t" r="r" b="b"/>
              <a:pathLst>
                <a:path w="1893" h="631" extrusionOk="0">
                  <a:moveTo>
                    <a:pt x="296" y="1"/>
                  </a:moveTo>
                  <a:cubicBezTo>
                    <a:pt x="136" y="1"/>
                    <a:pt x="0" y="206"/>
                    <a:pt x="151" y="351"/>
                  </a:cubicBezTo>
                  <a:cubicBezTo>
                    <a:pt x="325" y="525"/>
                    <a:pt x="626" y="630"/>
                    <a:pt x="948" y="630"/>
                  </a:cubicBezTo>
                  <a:cubicBezTo>
                    <a:pt x="1270" y="630"/>
                    <a:pt x="1571" y="525"/>
                    <a:pt x="1745" y="351"/>
                  </a:cubicBezTo>
                  <a:cubicBezTo>
                    <a:pt x="1893" y="206"/>
                    <a:pt x="1756" y="1"/>
                    <a:pt x="1598" y="1"/>
                  </a:cubicBezTo>
                  <a:cubicBezTo>
                    <a:pt x="1551" y="1"/>
                    <a:pt x="1502" y="19"/>
                    <a:pt x="1459" y="62"/>
                  </a:cubicBezTo>
                  <a:cubicBezTo>
                    <a:pt x="1382" y="134"/>
                    <a:pt x="1205" y="221"/>
                    <a:pt x="948" y="221"/>
                  </a:cubicBezTo>
                  <a:cubicBezTo>
                    <a:pt x="691" y="221"/>
                    <a:pt x="510" y="138"/>
                    <a:pt x="437" y="62"/>
                  </a:cubicBezTo>
                  <a:cubicBezTo>
                    <a:pt x="392" y="19"/>
                    <a:pt x="343" y="1"/>
                    <a:pt x="2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33"/>
            <p:cNvSpPr/>
            <p:nvPr/>
          </p:nvSpPr>
          <p:spPr>
            <a:xfrm>
              <a:off x="5908874" y="3032418"/>
              <a:ext cx="10671" cy="16465"/>
            </a:xfrm>
            <a:custGeom>
              <a:avLst/>
              <a:gdLst/>
              <a:ahLst/>
              <a:cxnLst/>
              <a:rect l="l" t="t" r="r" b="b"/>
              <a:pathLst>
                <a:path w="407" h="628" extrusionOk="0">
                  <a:moveTo>
                    <a:pt x="203" y="0"/>
                  </a:moveTo>
                  <a:cubicBezTo>
                    <a:pt x="102" y="0"/>
                    <a:pt x="1" y="68"/>
                    <a:pt x="1" y="204"/>
                  </a:cubicBezTo>
                  <a:lnTo>
                    <a:pt x="1" y="421"/>
                  </a:lnTo>
                  <a:cubicBezTo>
                    <a:pt x="1" y="534"/>
                    <a:pt x="91" y="628"/>
                    <a:pt x="203" y="628"/>
                  </a:cubicBezTo>
                  <a:cubicBezTo>
                    <a:pt x="316" y="628"/>
                    <a:pt x="406" y="534"/>
                    <a:pt x="406" y="421"/>
                  </a:cubicBezTo>
                  <a:lnTo>
                    <a:pt x="406" y="204"/>
                  </a:lnTo>
                  <a:cubicBezTo>
                    <a:pt x="406" y="68"/>
                    <a:pt x="305" y="0"/>
                    <a:pt x="2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33"/>
            <p:cNvSpPr/>
            <p:nvPr/>
          </p:nvSpPr>
          <p:spPr>
            <a:xfrm>
              <a:off x="5977433" y="3032418"/>
              <a:ext cx="10749" cy="16465"/>
            </a:xfrm>
            <a:custGeom>
              <a:avLst/>
              <a:gdLst/>
              <a:ahLst/>
              <a:cxnLst/>
              <a:rect l="l" t="t" r="r" b="b"/>
              <a:pathLst>
                <a:path w="410" h="628" extrusionOk="0">
                  <a:moveTo>
                    <a:pt x="205" y="0"/>
                  </a:moveTo>
                  <a:cubicBezTo>
                    <a:pt x="103" y="0"/>
                    <a:pt x="1" y="68"/>
                    <a:pt x="1" y="204"/>
                  </a:cubicBezTo>
                  <a:lnTo>
                    <a:pt x="1" y="421"/>
                  </a:lnTo>
                  <a:cubicBezTo>
                    <a:pt x="1" y="534"/>
                    <a:pt x="91" y="628"/>
                    <a:pt x="203" y="628"/>
                  </a:cubicBezTo>
                  <a:cubicBezTo>
                    <a:pt x="316" y="628"/>
                    <a:pt x="410" y="534"/>
                    <a:pt x="410" y="421"/>
                  </a:cubicBezTo>
                  <a:lnTo>
                    <a:pt x="410" y="204"/>
                  </a:lnTo>
                  <a:cubicBezTo>
                    <a:pt x="410" y="68"/>
                    <a:pt x="307" y="0"/>
                    <a:pt x="2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33"/>
            <p:cNvSpPr/>
            <p:nvPr/>
          </p:nvSpPr>
          <p:spPr>
            <a:xfrm>
              <a:off x="5941436" y="3237727"/>
              <a:ext cx="12558" cy="10697"/>
            </a:xfrm>
            <a:custGeom>
              <a:avLst/>
              <a:gdLst/>
              <a:ahLst/>
              <a:cxnLst/>
              <a:rect l="l" t="t" r="r" b="b"/>
              <a:pathLst>
                <a:path w="479" h="408" extrusionOk="0">
                  <a:moveTo>
                    <a:pt x="276" y="0"/>
                  </a:moveTo>
                  <a:cubicBezTo>
                    <a:pt x="273" y="0"/>
                    <a:pt x="271" y="0"/>
                    <a:pt x="269" y="0"/>
                  </a:cubicBezTo>
                  <a:lnTo>
                    <a:pt x="273" y="0"/>
                  </a:lnTo>
                  <a:cubicBezTo>
                    <a:pt x="91" y="0"/>
                    <a:pt x="1" y="221"/>
                    <a:pt x="131" y="348"/>
                  </a:cubicBezTo>
                  <a:cubicBezTo>
                    <a:pt x="172" y="389"/>
                    <a:pt x="223" y="407"/>
                    <a:pt x="272" y="407"/>
                  </a:cubicBezTo>
                  <a:cubicBezTo>
                    <a:pt x="377" y="407"/>
                    <a:pt x="479" y="326"/>
                    <a:pt x="479" y="203"/>
                  </a:cubicBezTo>
                  <a:cubicBezTo>
                    <a:pt x="479" y="89"/>
                    <a:pt x="388" y="0"/>
                    <a:pt x="2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6" name="Google Shape;1126;p33"/>
          <p:cNvGrpSpPr/>
          <p:nvPr/>
        </p:nvGrpSpPr>
        <p:grpSpPr>
          <a:xfrm flipH="1">
            <a:off x="259079" y="1619594"/>
            <a:ext cx="990031" cy="1013340"/>
            <a:chOff x="8264880" y="1119240"/>
            <a:chExt cx="1865520" cy="1909440"/>
          </a:xfrm>
        </p:grpSpPr>
        <p:sp>
          <p:nvSpPr>
            <p:cNvPr id="1127" name="Google Shape;1127;p33"/>
            <p:cNvSpPr/>
            <p:nvPr/>
          </p:nvSpPr>
          <p:spPr>
            <a:xfrm>
              <a:off x="9336240" y="2202840"/>
              <a:ext cx="190080" cy="199080"/>
            </a:xfrm>
            <a:custGeom>
              <a:avLst/>
              <a:gdLst/>
              <a:ahLst/>
              <a:cxnLst/>
              <a:rect l="l" t="t" r="r" b="b"/>
              <a:pathLst>
                <a:path w="528" h="553" extrusionOk="0">
                  <a:moveTo>
                    <a:pt x="0" y="0"/>
                  </a:moveTo>
                  <a:lnTo>
                    <a:pt x="528" y="5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8" name="Google Shape;1128;p33"/>
            <p:cNvSpPr/>
            <p:nvPr/>
          </p:nvSpPr>
          <p:spPr>
            <a:xfrm>
              <a:off x="9298800" y="2167200"/>
              <a:ext cx="264960" cy="270360"/>
            </a:xfrm>
            <a:custGeom>
              <a:avLst/>
              <a:gdLst/>
              <a:ahLst/>
              <a:cxnLst/>
              <a:rect l="l" t="t" r="r" b="b"/>
              <a:pathLst>
                <a:path w="736" h="751" extrusionOk="0">
                  <a:moveTo>
                    <a:pt x="527" y="751"/>
                  </a:moveTo>
                  <a:lnTo>
                    <a:pt x="736" y="553"/>
                  </a:lnTo>
                  <a:lnTo>
                    <a:pt x="208" y="0"/>
                  </a:lnTo>
                  <a:lnTo>
                    <a:pt x="0" y="198"/>
                  </a:lnTo>
                  <a:lnTo>
                    <a:pt x="527" y="751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9" name="Google Shape;1129;p33"/>
            <p:cNvSpPr/>
            <p:nvPr/>
          </p:nvSpPr>
          <p:spPr>
            <a:xfrm>
              <a:off x="9428400" y="2303640"/>
              <a:ext cx="702000" cy="725040"/>
            </a:xfrm>
            <a:custGeom>
              <a:avLst/>
              <a:gdLst/>
              <a:ahLst/>
              <a:cxnLst/>
              <a:rect l="l" t="t" r="r" b="b"/>
              <a:pathLst>
                <a:path w="1950" h="2014" extrusionOk="0">
                  <a:moveTo>
                    <a:pt x="1950" y="1606"/>
                  </a:moveTo>
                  <a:cubicBezTo>
                    <a:pt x="1950" y="1660"/>
                    <a:pt x="1930" y="1713"/>
                    <a:pt x="1889" y="1752"/>
                  </a:cubicBezTo>
                  <a:lnTo>
                    <a:pt x="1747" y="1887"/>
                  </a:lnTo>
                  <a:lnTo>
                    <a:pt x="1671" y="1959"/>
                  </a:lnTo>
                  <a:cubicBezTo>
                    <a:pt x="1591" y="2036"/>
                    <a:pt x="1460" y="2030"/>
                    <a:pt x="1380" y="1946"/>
                  </a:cubicBezTo>
                  <a:lnTo>
                    <a:pt x="0" y="499"/>
                  </a:lnTo>
                  <a:lnTo>
                    <a:pt x="1" y="207"/>
                  </a:lnTo>
                  <a:lnTo>
                    <a:pt x="72" y="139"/>
                  </a:lnTo>
                  <a:lnTo>
                    <a:pt x="72" y="139"/>
                  </a:lnTo>
                  <a:lnTo>
                    <a:pt x="218" y="0"/>
                  </a:lnTo>
                  <a:lnTo>
                    <a:pt x="510" y="13"/>
                  </a:lnTo>
                  <a:lnTo>
                    <a:pt x="1890" y="1461"/>
                  </a:lnTo>
                  <a:cubicBezTo>
                    <a:pt x="1929" y="1501"/>
                    <a:pt x="1949" y="1554"/>
                    <a:pt x="1950" y="1606"/>
                  </a:cubicBez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0" name="Google Shape;1130;p33"/>
            <p:cNvSpPr/>
            <p:nvPr/>
          </p:nvSpPr>
          <p:spPr>
            <a:xfrm>
              <a:off x="9428400" y="2483280"/>
              <a:ext cx="702000" cy="545400"/>
            </a:xfrm>
            <a:custGeom>
              <a:avLst/>
              <a:gdLst/>
              <a:ahLst/>
              <a:cxnLst/>
              <a:rect l="l" t="t" r="r" b="b"/>
              <a:pathLst>
                <a:path w="1950" h="1515" extrusionOk="0">
                  <a:moveTo>
                    <a:pt x="1950" y="1107"/>
                  </a:moveTo>
                  <a:cubicBezTo>
                    <a:pt x="1950" y="1161"/>
                    <a:pt x="1930" y="1214"/>
                    <a:pt x="1889" y="1253"/>
                  </a:cubicBezTo>
                  <a:lnTo>
                    <a:pt x="1747" y="1388"/>
                  </a:lnTo>
                  <a:lnTo>
                    <a:pt x="1671" y="1460"/>
                  </a:lnTo>
                  <a:cubicBezTo>
                    <a:pt x="1591" y="1537"/>
                    <a:pt x="1460" y="1531"/>
                    <a:pt x="1380" y="1447"/>
                  </a:cubicBezTo>
                  <a:lnTo>
                    <a:pt x="0" y="0"/>
                  </a:lnTo>
                  <a:lnTo>
                    <a:pt x="1950" y="1107"/>
                  </a:lnTo>
                  <a:close/>
                </a:path>
              </a:pathLst>
            </a:custGeom>
            <a:solidFill>
              <a:srgbClr val="3E282C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1" name="Google Shape;1131;p33"/>
            <p:cNvSpPr/>
            <p:nvPr/>
          </p:nvSpPr>
          <p:spPr>
            <a:xfrm>
              <a:off x="8338680" y="1193040"/>
              <a:ext cx="1150920" cy="1151280"/>
            </a:xfrm>
            <a:custGeom>
              <a:avLst/>
              <a:gdLst/>
              <a:ahLst/>
              <a:cxnLst/>
              <a:rect l="l" t="t" r="r" b="b"/>
              <a:pathLst>
                <a:path w="3197" h="3198" extrusionOk="0">
                  <a:moveTo>
                    <a:pt x="3197" y="1599"/>
                  </a:moveTo>
                  <a:cubicBezTo>
                    <a:pt x="3197" y="2404"/>
                    <a:pt x="2602" y="3070"/>
                    <a:pt x="1828" y="3181"/>
                  </a:cubicBezTo>
                  <a:cubicBezTo>
                    <a:pt x="1754" y="3192"/>
                    <a:pt x="1677" y="3198"/>
                    <a:pt x="1599" y="3198"/>
                  </a:cubicBezTo>
                  <a:cubicBezTo>
                    <a:pt x="1278" y="3198"/>
                    <a:pt x="979" y="3103"/>
                    <a:pt x="729" y="2940"/>
                  </a:cubicBezTo>
                  <a:cubicBezTo>
                    <a:pt x="622" y="2871"/>
                    <a:pt x="524" y="2789"/>
                    <a:pt x="437" y="2698"/>
                  </a:cubicBezTo>
                  <a:cubicBezTo>
                    <a:pt x="306" y="2558"/>
                    <a:pt x="198" y="2396"/>
                    <a:pt x="124" y="2216"/>
                  </a:cubicBezTo>
                  <a:cubicBezTo>
                    <a:pt x="44" y="2026"/>
                    <a:pt x="0" y="1818"/>
                    <a:pt x="0" y="1599"/>
                  </a:cubicBezTo>
                  <a:cubicBezTo>
                    <a:pt x="0" y="725"/>
                    <a:pt x="702" y="14"/>
                    <a:pt x="1573" y="1"/>
                  </a:cubicBezTo>
                  <a:cubicBezTo>
                    <a:pt x="1581" y="0"/>
                    <a:pt x="1590" y="0"/>
                    <a:pt x="1599" y="0"/>
                  </a:cubicBezTo>
                  <a:cubicBezTo>
                    <a:pt x="1789" y="0"/>
                    <a:pt x="1971" y="34"/>
                    <a:pt x="2140" y="94"/>
                  </a:cubicBezTo>
                  <a:cubicBezTo>
                    <a:pt x="2261" y="138"/>
                    <a:pt x="2374" y="195"/>
                    <a:pt x="2479" y="264"/>
                  </a:cubicBezTo>
                  <a:cubicBezTo>
                    <a:pt x="2798" y="475"/>
                    <a:pt x="3037" y="797"/>
                    <a:pt x="3141" y="1175"/>
                  </a:cubicBezTo>
                  <a:cubicBezTo>
                    <a:pt x="3178" y="1310"/>
                    <a:pt x="3197" y="1452"/>
                    <a:pt x="3197" y="1599"/>
                  </a:cubicBezTo>
                  <a:close/>
                </a:path>
              </a:pathLst>
            </a:custGeom>
            <a:solidFill>
              <a:schemeClr val="accent3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2" name="Google Shape;1132;p33"/>
            <p:cNvSpPr/>
            <p:nvPr/>
          </p:nvSpPr>
          <p:spPr>
            <a:xfrm>
              <a:off x="8264880" y="1119240"/>
              <a:ext cx="1298880" cy="1298520"/>
            </a:xfrm>
            <a:custGeom>
              <a:avLst/>
              <a:gdLst/>
              <a:ahLst/>
              <a:cxnLst/>
              <a:rect l="l" t="t" r="r" b="b"/>
              <a:pathLst>
                <a:path w="3608" h="3607" extrusionOk="0">
                  <a:moveTo>
                    <a:pt x="3152" y="2387"/>
                  </a:moveTo>
                  <a:cubicBezTo>
                    <a:pt x="2830" y="3130"/>
                    <a:pt x="1964" y="3473"/>
                    <a:pt x="1221" y="3152"/>
                  </a:cubicBezTo>
                  <a:cubicBezTo>
                    <a:pt x="478" y="2830"/>
                    <a:pt x="135" y="1964"/>
                    <a:pt x="456" y="1221"/>
                  </a:cubicBezTo>
                  <a:cubicBezTo>
                    <a:pt x="778" y="478"/>
                    <a:pt x="1644" y="135"/>
                    <a:pt x="2387" y="456"/>
                  </a:cubicBezTo>
                  <a:cubicBezTo>
                    <a:pt x="3130" y="778"/>
                    <a:pt x="3473" y="1644"/>
                    <a:pt x="3152" y="2387"/>
                  </a:cubicBezTo>
                  <a:moveTo>
                    <a:pt x="1088" y="3459"/>
                  </a:moveTo>
                  <a:cubicBezTo>
                    <a:pt x="2002" y="3854"/>
                    <a:pt x="3063" y="3434"/>
                    <a:pt x="3459" y="2520"/>
                  </a:cubicBezTo>
                  <a:cubicBezTo>
                    <a:pt x="3854" y="1606"/>
                    <a:pt x="3434" y="544"/>
                    <a:pt x="2520" y="149"/>
                  </a:cubicBezTo>
                  <a:cubicBezTo>
                    <a:pt x="1606" y="-246"/>
                    <a:pt x="544" y="174"/>
                    <a:pt x="149" y="1088"/>
                  </a:cubicBezTo>
                  <a:cubicBezTo>
                    <a:pt x="-247" y="2002"/>
                    <a:pt x="174" y="3064"/>
                    <a:pt x="1088" y="3459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" name="Text 5">
            <a:extLst>
              <a:ext uri="{FF2B5EF4-FFF2-40B4-BE49-F238E27FC236}">
                <a16:creationId xmlns:a16="http://schemas.microsoft.com/office/drawing/2014/main" id="{B2D54992-2C73-FD61-7F63-5C4BEDCE3829}"/>
              </a:ext>
            </a:extLst>
          </p:cNvPr>
          <p:cNvSpPr/>
          <p:nvPr/>
        </p:nvSpPr>
        <p:spPr>
          <a:xfrm>
            <a:off x="2433325" y="1965476"/>
            <a:ext cx="4120872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7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70.1%</a:t>
            </a:r>
            <a:endParaRPr lang="en-US" sz="7200" dirty="0"/>
          </a:p>
        </p:txBody>
      </p:sp>
      <p:sp>
        <p:nvSpPr>
          <p:cNvPr id="3" name="Text 6">
            <a:extLst>
              <a:ext uri="{FF2B5EF4-FFF2-40B4-BE49-F238E27FC236}">
                <a16:creationId xmlns:a16="http://schemas.microsoft.com/office/drawing/2014/main" id="{947ED7C3-E9A8-8B83-5458-BCE3F833578F}"/>
              </a:ext>
            </a:extLst>
          </p:cNvPr>
          <p:cNvSpPr/>
          <p:nvPr/>
        </p:nvSpPr>
        <p:spPr>
          <a:xfrm>
            <a:off x="2816826" y="2997272"/>
            <a:ext cx="33537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buClr>
                <a:schemeClr val="dk1"/>
              </a:buClr>
              <a:buSzPts val="2400"/>
            </a:pPr>
            <a:r>
              <a:rPr lang="en-US" sz="1800" b="1" dirty="0">
                <a:solidFill>
                  <a:schemeClr val="dk1"/>
                </a:solidFill>
                <a:latin typeface="Days One"/>
                <a:sym typeface="Days One"/>
              </a:rPr>
              <a:t>BLOOM-560M Accuracy</a:t>
            </a:r>
            <a:br>
              <a:rPr lang="en-US" sz="1800" b="1" dirty="0">
                <a:solidFill>
                  <a:schemeClr val="dk1"/>
                </a:solidFill>
                <a:latin typeface="Days One"/>
                <a:sym typeface="Days One"/>
              </a:rPr>
            </a:br>
            <a:r>
              <a:rPr lang="en-US" sz="1800" b="1" dirty="0">
                <a:solidFill>
                  <a:schemeClr val="dk1"/>
                </a:solidFill>
                <a:latin typeface="Days One"/>
                <a:sym typeface="Days One"/>
              </a:rPr>
              <a:t>(code output is in the report)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3">
          <a:extLst>
            <a:ext uri="{FF2B5EF4-FFF2-40B4-BE49-F238E27FC236}">
              <a16:creationId xmlns:a16="http://schemas.microsoft.com/office/drawing/2014/main" id="{D0529E1B-74E4-8173-CD8C-79262E68C4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p28">
            <a:extLst>
              <a:ext uri="{FF2B5EF4-FFF2-40B4-BE49-F238E27FC236}">
                <a16:creationId xmlns:a16="http://schemas.microsoft.com/office/drawing/2014/main" id="{DA7A3850-83A7-87AE-059D-F6C7A7534BD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5354" y="1017557"/>
            <a:ext cx="5097997" cy="148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Incomplete Part</a:t>
            </a:r>
            <a:endParaRPr lang="en-US" dirty="0"/>
          </a:p>
        </p:txBody>
      </p:sp>
      <p:sp>
        <p:nvSpPr>
          <p:cNvPr id="856" name="Google Shape;856;p28">
            <a:extLst>
              <a:ext uri="{FF2B5EF4-FFF2-40B4-BE49-F238E27FC236}">
                <a16:creationId xmlns:a16="http://schemas.microsoft.com/office/drawing/2014/main" id="{8F228C40-F8F2-12FA-B116-4DD521BD62BB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5820275" y="1154975"/>
            <a:ext cx="1905300" cy="109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grpSp>
        <p:nvGrpSpPr>
          <p:cNvPr id="857" name="Google Shape;857;p28">
            <a:extLst>
              <a:ext uri="{FF2B5EF4-FFF2-40B4-BE49-F238E27FC236}">
                <a16:creationId xmlns:a16="http://schemas.microsoft.com/office/drawing/2014/main" id="{287E6957-CA75-E2F2-6A82-0931E9181A2A}"/>
              </a:ext>
            </a:extLst>
          </p:cNvPr>
          <p:cNvGrpSpPr/>
          <p:nvPr/>
        </p:nvGrpSpPr>
        <p:grpSpPr>
          <a:xfrm>
            <a:off x="698290" y="936535"/>
            <a:ext cx="8191495" cy="3912334"/>
            <a:chOff x="896410" y="1154974"/>
            <a:chExt cx="8191495" cy="3912334"/>
          </a:xfrm>
        </p:grpSpPr>
        <p:sp>
          <p:nvSpPr>
            <p:cNvPr id="858" name="Google Shape;858;p28">
              <a:extLst>
                <a:ext uri="{FF2B5EF4-FFF2-40B4-BE49-F238E27FC236}">
                  <a16:creationId xmlns:a16="http://schemas.microsoft.com/office/drawing/2014/main" id="{D1B57895-16C6-E866-DAC2-EC7BEB3AE2AD}"/>
                </a:ext>
              </a:extLst>
            </p:cNvPr>
            <p:cNvSpPr/>
            <p:nvPr/>
          </p:nvSpPr>
          <p:spPr>
            <a:xfrm rot="5400000">
              <a:off x="4917523" y="1266997"/>
              <a:ext cx="523440" cy="866160"/>
            </a:xfrm>
            <a:custGeom>
              <a:avLst/>
              <a:gdLst/>
              <a:ahLst/>
              <a:cxnLst/>
              <a:rect l="l" t="t" r="r" b="b"/>
              <a:pathLst>
                <a:path w="1454" h="2406" extrusionOk="0">
                  <a:moveTo>
                    <a:pt x="1454" y="1260"/>
                  </a:moveTo>
                  <a:lnTo>
                    <a:pt x="727" y="0"/>
                  </a:lnTo>
                  <a:lnTo>
                    <a:pt x="0" y="1260"/>
                  </a:lnTo>
                  <a:lnTo>
                    <a:pt x="375" y="1260"/>
                  </a:lnTo>
                  <a:lnTo>
                    <a:pt x="375" y="2406"/>
                  </a:lnTo>
                  <a:lnTo>
                    <a:pt x="1079" y="2406"/>
                  </a:lnTo>
                  <a:lnTo>
                    <a:pt x="1079" y="1260"/>
                  </a:lnTo>
                  <a:lnTo>
                    <a:pt x="1454" y="1260"/>
                  </a:lnTo>
                  <a:close/>
                </a:path>
              </a:pathLst>
            </a:custGeom>
            <a:solidFill>
              <a:srgbClr val="FCB100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859" name="Google Shape;859;p28">
              <a:extLst>
                <a:ext uri="{FF2B5EF4-FFF2-40B4-BE49-F238E27FC236}">
                  <a16:creationId xmlns:a16="http://schemas.microsoft.com/office/drawing/2014/main" id="{C0BB3AA2-E76B-E64A-0775-F3BD589D56A7}"/>
                </a:ext>
              </a:extLst>
            </p:cNvPr>
            <p:cNvGrpSpPr/>
            <p:nvPr/>
          </p:nvGrpSpPr>
          <p:grpSpPr>
            <a:xfrm>
              <a:off x="6731000" y="2991188"/>
              <a:ext cx="2356905" cy="2076120"/>
              <a:chOff x="7917759" y="3846600"/>
              <a:chExt cx="2043441" cy="1800000"/>
            </a:xfrm>
          </p:grpSpPr>
          <p:sp>
            <p:nvSpPr>
              <p:cNvPr id="860" name="Google Shape;860;p28">
                <a:extLst>
                  <a:ext uri="{FF2B5EF4-FFF2-40B4-BE49-F238E27FC236}">
                    <a16:creationId xmlns:a16="http://schemas.microsoft.com/office/drawing/2014/main" id="{66BA7735-01CC-B79F-330F-8FFFAE0DFE53}"/>
                  </a:ext>
                </a:extLst>
              </p:cNvPr>
              <p:cNvSpPr/>
              <p:nvPr/>
            </p:nvSpPr>
            <p:spPr>
              <a:xfrm>
                <a:off x="7917759" y="4034160"/>
                <a:ext cx="2043441" cy="1612440"/>
              </a:xfrm>
              <a:custGeom>
                <a:avLst/>
                <a:gdLst/>
                <a:ahLst/>
                <a:cxnLst/>
                <a:rect l="l" t="t" r="r" b="b"/>
                <a:pathLst>
                  <a:path w="5343" h="4479" extrusionOk="0">
                    <a:moveTo>
                      <a:pt x="5343" y="4479"/>
                    </a:moveTo>
                    <a:lnTo>
                      <a:pt x="0" y="4479"/>
                    </a:lnTo>
                    <a:lnTo>
                      <a:pt x="0" y="0"/>
                    </a:lnTo>
                    <a:lnTo>
                      <a:pt x="5343" y="0"/>
                    </a:lnTo>
                    <a:lnTo>
                      <a:pt x="5343" y="4479"/>
                    </a:lnTo>
                    <a:close/>
                  </a:path>
                </a:pathLst>
              </a:custGeom>
              <a:solidFill>
                <a:schemeClr val="accent6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342900" marR="0" lvl="0" indent="-342900" algn="l" rtl="0">
                  <a:spcBef>
                    <a:spcPts val="0"/>
                  </a:spcBef>
                  <a:spcAft>
                    <a:spcPts val="0"/>
                  </a:spcAft>
                  <a:buAutoNum type="arabicPeriod"/>
                </a:pPr>
                <a:endParaRPr lang="en-US" sz="1800" b="0" strike="noStrik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1" name="Google Shape;861;p28">
                <a:extLst>
                  <a:ext uri="{FF2B5EF4-FFF2-40B4-BE49-F238E27FC236}">
                    <a16:creationId xmlns:a16="http://schemas.microsoft.com/office/drawing/2014/main" id="{88CC5F5B-1E1B-E291-D2A9-985F97E61CED}"/>
                  </a:ext>
                </a:extLst>
              </p:cNvPr>
              <p:cNvSpPr/>
              <p:nvPr/>
            </p:nvSpPr>
            <p:spPr>
              <a:xfrm>
                <a:off x="8344080" y="5468760"/>
                <a:ext cx="300960" cy="46800"/>
              </a:xfrm>
              <a:custGeom>
                <a:avLst/>
                <a:gdLst/>
                <a:ahLst/>
                <a:cxnLst/>
                <a:rect l="l" t="t" r="r" b="b"/>
                <a:pathLst>
                  <a:path w="836" h="130" extrusionOk="0">
                    <a:moveTo>
                      <a:pt x="836" y="130"/>
                    </a:moveTo>
                    <a:lnTo>
                      <a:pt x="0" y="130"/>
                    </a:lnTo>
                    <a:lnTo>
                      <a:pt x="0" y="0"/>
                    </a:lnTo>
                    <a:lnTo>
                      <a:pt x="836" y="0"/>
                    </a:lnTo>
                    <a:lnTo>
                      <a:pt x="836" y="130"/>
                    </a:lnTo>
                    <a:close/>
                  </a:path>
                </a:pathLst>
              </a:custGeom>
              <a:solidFill>
                <a:srgbClr val="3E282C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1800" rIns="90000" bIns="18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2" name="Google Shape;862;p28">
                <a:extLst>
                  <a:ext uri="{FF2B5EF4-FFF2-40B4-BE49-F238E27FC236}">
                    <a16:creationId xmlns:a16="http://schemas.microsoft.com/office/drawing/2014/main" id="{6E3C759B-F1F8-06D1-4019-E4B557FF1974}"/>
                  </a:ext>
                </a:extLst>
              </p:cNvPr>
              <p:cNvSpPr/>
              <p:nvPr/>
            </p:nvSpPr>
            <p:spPr>
              <a:xfrm>
                <a:off x="8174880" y="5432760"/>
                <a:ext cx="118440" cy="118440"/>
              </a:xfrm>
              <a:custGeom>
                <a:avLst/>
                <a:gdLst/>
                <a:ahLst/>
                <a:cxnLst/>
                <a:rect l="l" t="t" r="r" b="b"/>
                <a:pathLst>
                  <a:path w="329" h="329" extrusionOk="0">
                    <a:moveTo>
                      <a:pt x="329" y="165"/>
                    </a:moveTo>
                    <a:cubicBezTo>
                      <a:pt x="329" y="255"/>
                      <a:pt x="255" y="329"/>
                      <a:pt x="165" y="329"/>
                    </a:cubicBezTo>
                    <a:cubicBezTo>
                      <a:pt x="74" y="329"/>
                      <a:pt x="0" y="255"/>
                      <a:pt x="0" y="165"/>
                    </a:cubicBezTo>
                    <a:cubicBezTo>
                      <a:pt x="0" y="74"/>
                      <a:pt x="74" y="0"/>
                      <a:pt x="165" y="0"/>
                    </a:cubicBezTo>
                    <a:cubicBezTo>
                      <a:pt x="255" y="0"/>
                      <a:pt x="329" y="74"/>
                      <a:pt x="329" y="165"/>
                    </a:cubicBezTo>
                    <a:close/>
                  </a:path>
                </a:pathLst>
              </a:custGeom>
              <a:solidFill>
                <a:srgbClr val="FCB100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3" name="Google Shape;863;p28">
                <a:extLst>
                  <a:ext uri="{FF2B5EF4-FFF2-40B4-BE49-F238E27FC236}">
                    <a16:creationId xmlns:a16="http://schemas.microsoft.com/office/drawing/2014/main" id="{42C17FAB-76CD-069D-0368-9F412224E5FC}"/>
                  </a:ext>
                </a:extLst>
              </p:cNvPr>
              <p:cNvSpPr/>
              <p:nvPr/>
            </p:nvSpPr>
            <p:spPr>
              <a:xfrm>
                <a:off x="9549720" y="5468760"/>
                <a:ext cx="300960" cy="46800"/>
              </a:xfrm>
              <a:custGeom>
                <a:avLst/>
                <a:gdLst/>
                <a:ahLst/>
                <a:cxnLst/>
                <a:rect l="l" t="t" r="r" b="b"/>
                <a:pathLst>
                  <a:path w="836" h="130" extrusionOk="0">
                    <a:moveTo>
                      <a:pt x="836" y="130"/>
                    </a:moveTo>
                    <a:lnTo>
                      <a:pt x="0" y="130"/>
                    </a:lnTo>
                    <a:lnTo>
                      <a:pt x="0" y="0"/>
                    </a:lnTo>
                    <a:lnTo>
                      <a:pt x="836" y="0"/>
                    </a:lnTo>
                    <a:lnTo>
                      <a:pt x="836" y="130"/>
                    </a:lnTo>
                    <a:close/>
                  </a:path>
                </a:pathLst>
              </a:custGeom>
              <a:solidFill>
                <a:srgbClr val="3E282C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1800" rIns="90000" bIns="18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4" name="Google Shape;864;p28">
                <a:extLst>
                  <a:ext uri="{FF2B5EF4-FFF2-40B4-BE49-F238E27FC236}">
                    <a16:creationId xmlns:a16="http://schemas.microsoft.com/office/drawing/2014/main" id="{0232EC65-FEE2-08BC-C5EE-6118B184AC17}"/>
                  </a:ext>
                </a:extLst>
              </p:cNvPr>
              <p:cNvSpPr/>
              <p:nvPr/>
            </p:nvSpPr>
            <p:spPr>
              <a:xfrm>
                <a:off x="9380520" y="5432760"/>
                <a:ext cx="118440" cy="118440"/>
              </a:xfrm>
              <a:custGeom>
                <a:avLst/>
                <a:gdLst/>
                <a:ahLst/>
                <a:cxnLst/>
                <a:rect l="l" t="t" r="r" b="b"/>
                <a:pathLst>
                  <a:path w="329" h="329" extrusionOk="0">
                    <a:moveTo>
                      <a:pt x="329" y="165"/>
                    </a:moveTo>
                    <a:cubicBezTo>
                      <a:pt x="329" y="255"/>
                      <a:pt x="255" y="329"/>
                      <a:pt x="165" y="329"/>
                    </a:cubicBezTo>
                    <a:cubicBezTo>
                      <a:pt x="74" y="329"/>
                      <a:pt x="0" y="255"/>
                      <a:pt x="0" y="165"/>
                    </a:cubicBezTo>
                    <a:cubicBezTo>
                      <a:pt x="0" y="74"/>
                      <a:pt x="74" y="0"/>
                      <a:pt x="165" y="0"/>
                    </a:cubicBezTo>
                    <a:cubicBezTo>
                      <a:pt x="255" y="0"/>
                      <a:pt x="329" y="74"/>
                      <a:pt x="329" y="165"/>
                    </a:cubicBezTo>
                    <a:close/>
                  </a:path>
                </a:pathLst>
              </a:custGeom>
              <a:solidFill>
                <a:srgbClr val="FF4D3F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5" name="Google Shape;865;p28">
                <a:extLst>
                  <a:ext uri="{FF2B5EF4-FFF2-40B4-BE49-F238E27FC236}">
                    <a16:creationId xmlns:a16="http://schemas.microsoft.com/office/drawing/2014/main" id="{71B1C7F8-5DF1-AD33-F796-4621789C3E38}"/>
                  </a:ext>
                </a:extLst>
              </p:cNvPr>
              <p:cNvSpPr/>
              <p:nvPr/>
            </p:nvSpPr>
            <p:spPr>
              <a:xfrm>
                <a:off x="8037720" y="3846600"/>
                <a:ext cx="1923480" cy="187560"/>
              </a:xfrm>
              <a:custGeom>
                <a:avLst/>
                <a:gdLst/>
                <a:ahLst/>
                <a:cxnLst/>
                <a:rect l="l" t="t" r="r" b="b"/>
                <a:pathLst>
                  <a:path w="5343" h="521" extrusionOk="0">
                    <a:moveTo>
                      <a:pt x="5095" y="0"/>
                    </a:moveTo>
                    <a:lnTo>
                      <a:pt x="248" y="0"/>
                    </a:lnTo>
                    <a:cubicBezTo>
                      <a:pt x="111" y="0"/>
                      <a:pt x="0" y="111"/>
                      <a:pt x="0" y="248"/>
                    </a:cubicBezTo>
                    <a:lnTo>
                      <a:pt x="0" y="521"/>
                    </a:lnTo>
                    <a:lnTo>
                      <a:pt x="5343" y="521"/>
                    </a:lnTo>
                    <a:lnTo>
                      <a:pt x="5343" y="248"/>
                    </a:lnTo>
                    <a:cubicBezTo>
                      <a:pt x="5343" y="111"/>
                      <a:pt x="5232" y="0"/>
                      <a:pt x="509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6" name="Google Shape;866;p28">
                <a:extLst>
                  <a:ext uri="{FF2B5EF4-FFF2-40B4-BE49-F238E27FC236}">
                    <a16:creationId xmlns:a16="http://schemas.microsoft.com/office/drawing/2014/main" id="{FCEBAAE5-371C-6F17-DFE5-E348F3ECE35B}"/>
                  </a:ext>
                </a:extLst>
              </p:cNvPr>
              <p:cNvSpPr/>
              <p:nvPr/>
            </p:nvSpPr>
            <p:spPr>
              <a:xfrm>
                <a:off x="8120520" y="3897360"/>
                <a:ext cx="86040" cy="86040"/>
              </a:xfrm>
              <a:custGeom>
                <a:avLst/>
                <a:gdLst/>
                <a:ahLst/>
                <a:cxnLst/>
                <a:rect l="l" t="t" r="r" b="b"/>
                <a:pathLst>
                  <a:path w="239" h="239" extrusionOk="0">
                    <a:moveTo>
                      <a:pt x="239" y="119"/>
                    </a:moveTo>
                    <a:cubicBezTo>
                      <a:pt x="239" y="186"/>
                      <a:pt x="186" y="239"/>
                      <a:pt x="119" y="239"/>
                    </a:cubicBezTo>
                    <a:cubicBezTo>
                      <a:pt x="53" y="239"/>
                      <a:pt x="0" y="186"/>
                      <a:pt x="0" y="119"/>
                    </a:cubicBezTo>
                    <a:cubicBezTo>
                      <a:pt x="0" y="53"/>
                      <a:pt x="53" y="0"/>
                      <a:pt x="119" y="0"/>
                    </a:cubicBezTo>
                    <a:cubicBezTo>
                      <a:pt x="186" y="0"/>
                      <a:pt x="239" y="53"/>
                      <a:pt x="239" y="119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1025" rIns="90000" bIns="410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7" name="Google Shape;867;p28">
                <a:extLst>
                  <a:ext uri="{FF2B5EF4-FFF2-40B4-BE49-F238E27FC236}">
                    <a16:creationId xmlns:a16="http://schemas.microsoft.com/office/drawing/2014/main" id="{083DB425-FCC6-F834-DA7E-8645F7593159}"/>
                  </a:ext>
                </a:extLst>
              </p:cNvPr>
              <p:cNvSpPr/>
              <p:nvPr/>
            </p:nvSpPr>
            <p:spPr>
              <a:xfrm>
                <a:off x="8253720" y="3897360"/>
                <a:ext cx="86040" cy="86040"/>
              </a:xfrm>
              <a:custGeom>
                <a:avLst/>
                <a:gdLst/>
                <a:ahLst/>
                <a:cxnLst/>
                <a:rect l="l" t="t" r="r" b="b"/>
                <a:pathLst>
                  <a:path w="239" h="239" extrusionOk="0">
                    <a:moveTo>
                      <a:pt x="239" y="119"/>
                    </a:moveTo>
                    <a:cubicBezTo>
                      <a:pt x="239" y="186"/>
                      <a:pt x="186" y="239"/>
                      <a:pt x="120" y="239"/>
                    </a:cubicBezTo>
                    <a:cubicBezTo>
                      <a:pt x="53" y="239"/>
                      <a:pt x="0" y="186"/>
                      <a:pt x="0" y="119"/>
                    </a:cubicBezTo>
                    <a:cubicBezTo>
                      <a:pt x="0" y="53"/>
                      <a:pt x="53" y="0"/>
                      <a:pt x="120" y="0"/>
                    </a:cubicBezTo>
                    <a:cubicBezTo>
                      <a:pt x="186" y="0"/>
                      <a:pt x="239" y="53"/>
                      <a:pt x="239" y="119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1025" rIns="90000" bIns="410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8" name="Google Shape;868;p28">
                <a:extLst>
                  <a:ext uri="{FF2B5EF4-FFF2-40B4-BE49-F238E27FC236}">
                    <a16:creationId xmlns:a16="http://schemas.microsoft.com/office/drawing/2014/main" id="{FB9E4107-4E77-ED19-FE58-AC849E607E81}"/>
                  </a:ext>
                </a:extLst>
              </p:cNvPr>
              <p:cNvSpPr/>
              <p:nvPr/>
            </p:nvSpPr>
            <p:spPr>
              <a:xfrm>
                <a:off x="8386920" y="3897360"/>
                <a:ext cx="86040" cy="86040"/>
              </a:xfrm>
              <a:custGeom>
                <a:avLst/>
                <a:gdLst/>
                <a:ahLst/>
                <a:cxnLst/>
                <a:rect l="l" t="t" r="r" b="b"/>
                <a:pathLst>
                  <a:path w="239" h="239" extrusionOk="0">
                    <a:moveTo>
                      <a:pt x="239" y="119"/>
                    </a:moveTo>
                    <a:cubicBezTo>
                      <a:pt x="239" y="186"/>
                      <a:pt x="186" y="239"/>
                      <a:pt x="120" y="239"/>
                    </a:cubicBezTo>
                    <a:cubicBezTo>
                      <a:pt x="54" y="239"/>
                      <a:pt x="0" y="186"/>
                      <a:pt x="0" y="119"/>
                    </a:cubicBezTo>
                    <a:cubicBezTo>
                      <a:pt x="0" y="53"/>
                      <a:pt x="54" y="0"/>
                      <a:pt x="120" y="0"/>
                    </a:cubicBezTo>
                    <a:cubicBezTo>
                      <a:pt x="186" y="0"/>
                      <a:pt x="239" y="53"/>
                      <a:pt x="239" y="119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1025" rIns="90000" bIns="410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872" name="Google Shape;872;p28">
              <a:extLst>
                <a:ext uri="{FF2B5EF4-FFF2-40B4-BE49-F238E27FC236}">
                  <a16:creationId xmlns:a16="http://schemas.microsoft.com/office/drawing/2014/main" id="{E4385A3C-CADC-8653-A4CC-61871535B1DC}"/>
                </a:ext>
              </a:extLst>
            </p:cNvPr>
            <p:cNvSpPr/>
            <p:nvPr/>
          </p:nvSpPr>
          <p:spPr>
            <a:xfrm>
              <a:off x="896410" y="1154974"/>
              <a:ext cx="465034" cy="460502"/>
            </a:xfrm>
            <a:custGeom>
              <a:avLst/>
              <a:gdLst/>
              <a:ahLst/>
              <a:cxnLst/>
              <a:rect l="l" t="t" r="r" b="b"/>
              <a:pathLst>
                <a:path w="4515" h="4471" extrusionOk="0">
                  <a:moveTo>
                    <a:pt x="1821" y="3126"/>
                  </a:moveTo>
                  <a:cubicBezTo>
                    <a:pt x="1330" y="2885"/>
                    <a:pt x="1126" y="2290"/>
                    <a:pt x="1367" y="1799"/>
                  </a:cubicBezTo>
                  <a:cubicBezTo>
                    <a:pt x="1608" y="1308"/>
                    <a:pt x="2204" y="1105"/>
                    <a:pt x="2695" y="1345"/>
                  </a:cubicBezTo>
                  <a:cubicBezTo>
                    <a:pt x="3186" y="1587"/>
                    <a:pt x="3389" y="2182"/>
                    <a:pt x="3148" y="2673"/>
                  </a:cubicBezTo>
                  <a:cubicBezTo>
                    <a:pt x="2907" y="3164"/>
                    <a:pt x="2312" y="3367"/>
                    <a:pt x="1821" y="3126"/>
                  </a:cubicBezTo>
                  <a:moveTo>
                    <a:pt x="3878" y="3808"/>
                  </a:moveTo>
                  <a:cubicBezTo>
                    <a:pt x="4043" y="3638"/>
                    <a:pt x="4179" y="3444"/>
                    <a:pt x="4284" y="3230"/>
                  </a:cubicBezTo>
                  <a:lnTo>
                    <a:pt x="4287" y="3225"/>
                  </a:lnTo>
                  <a:lnTo>
                    <a:pt x="3946" y="3058"/>
                  </a:lnTo>
                  <a:cubicBezTo>
                    <a:pt x="4035" y="2876"/>
                    <a:pt x="4091" y="2687"/>
                    <a:pt x="4118" y="2496"/>
                  </a:cubicBezTo>
                  <a:lnTo>
                    <a:pt x="4494" y="2549"/>
                  </a:lnTo>
                  <a:cubicBezTo>
                    <a:pt x="4526" y="2315"/>
                    <a:pt x="4522" y="2077"/>
                    <a:pt x="4481" y="1843"/>
                  </a:cubicBezTo>
                  <a:lnTo>
                    <a:pt x="4106" y="1909"/>
                  </a:lnTo>
                  <a:cubicBezTo>
                    <a:pt x="4072" y="1716"/>
                    <a:pt x="4007" y="1528"/>
                    <a:pt x="3915" y="1354"/>
                  </a:cubicBezTo>
                  <a:lnTo>
                    <a:pt x="4251" y="1176"/>
                  </a:lnTo>
                  <a:cubicBezTo>
                    <a:pt x="4139" y="966"/>
                    <a:pt x="3996" y="776"/>
                    <a:pt x="3826" y="612"/>
                  </a:cubicBezTo>
                  <a:lnTo>
                    <a:pt x="3562" y="885"/>
                  </a:lnTo>
                  <a:cubicBezTo>
                    <a:pt x="3425" y="752"/>
                    <a:pt x="3266" y="638"/>
                    <a:pt x="3085" y="550"/>
                  </a:cubicBezTo>
                  <a:cubicBezTo>
                    <a:pt x="3084" y="549"/>
                    <a:pt x="3083" y="549"/>
                    <a:pt x="3081" y="548"/>
                  </a:cubicBezTo>
                  <a:lnTo>
                    <a:pt x="3248" y="207"/>
                  </a:lnTo>
                  <a:cubicBezTo>
                    <a:pt x="3034" y="103"/>
                    <a:pt x="2807" y="33"/>
                    <a:pt x="2573" y="0"/>
                  </a:cubicBezTo>
                  <a:lnTo>
                    <a:pt x="2520" y="376"/>
                  </a:lnTo>
                  <a:cubicBezTo>
                    <a:pt x="2323" y="349"/>
                    <a:pt x="2125" y="353"/>
                    <a:pt x="1933" y="387"/>
                  </a:cubicBezTo>
                  <a:lnTo>
                    <a:pt x="1867" y="13"/>
                  </a:lnTo>
                  <a:cubicBezTo>
                    <a:pt x="1633" y="54"/>
                    <a:pt x="1409" y="131"/>
                    <a:pt x="1200" y="242"/>
                  </a:cubicBezTo>
                  <a:lnTo>
                    <a:pt x="1378" y="578"/>
                  </a:lnTo>
                  <a:cubicBezTo>
                    <a:pt x="1205" y="669"/>
                    <a:pt x="1046" y="787"/>
                    <a:pt x="908" y="930"/>
                  </a:cubicBezTo>
                  <a:lnTo>
                    <a:pt x="635" y="666"/>
                  </a:lnTo>
                  <a:cubicBezTo>
                    <a:pt x="472" y="835"/>
                    <a:pt x="336" y="1029"/>
                    <a:pt x="232" y="1241"/>
                  </a:cubicBezTo>
                  <a:lnTo>
                    <a:pt x="230" y="1244"/>
                  </a:lnTo>
                  <a:lnTo>
                    <a:pt x="571" y="1409"/>
                  </a:lnTo>
                  <a:cubicBezTo>
                    <a:pt x="482" y="1592"/>
                    <a:pt x="425" y="1782"/>
                    <a:pt x="398" y="1972"/>
                  </a:cubicBezTo>
                  <a:lnTo>
                    <a:pt x="23" y="1919"/>
                  </a:lnTo>
                  <a:cubicBezTo>
                    <a:pt x="-11" y="2153"/>
                    <a:pt x="-7" y="2391"/>
                    <a:pt x="35" y="2625"/>
                  </a:cubicBezTo>
                  <a:lnTo>
                    <a:pt x="409" y="2559"/>
                  </a:lnTo>
                  <a:cubicBezTo>
                    <a:pt x="443" y="2753"/>
                    <a:pt x="507" y="2941"/>
                    <a:pt x="599" y="3115"/>
                  </a:cubicBezTo>
                  <a:lnTo>
                    <a:pt x="263" y="3293"/>
                  </a:lnTo>
                  <a:cubicBezTo>
                    <a:pt x="374" y="3503"/>
                    <a:pt x="517" y="3693"/>
                    <a:pt x="687" y="3857"/>
                  </a:cubicBezTo>
                  <a:lnTo>
                    <a:pt x="951" y="3585"/>
                  </a:lnTo>
                  <a:cubicBezTo>
                    <a:pt x="1089" y="3718"/>
                    <a:pt x="1249" y="3833"/>
                    <a:pt x="1430" y="3922"/>
                  </a:cubicBezTo>
                  <a:cubicBezTo>
                    <a:pt x="1431" y="3922"/>
                    <a:pt x="1431" y="3922"/>
                    <a:pt x="1432" y="3923"/>
                  </a:cubicBezTo>
                  <a:lnTo>
                    <a:pt x="1265" y="4263"/>
                  </a:lnTo>
                  <a:cubicBezTo>
                    <a:pt x="1479" y="4367"/>
                    <a:pt x="1705" y="4438"/>
                    <a:pt x="1939" y="4471"/>
                  </a:cubicBezTo>
                  <a:lnTo>
                    <a:pt x="1993" y="4095"/>
                  </a:lnTo>
                  <a:cubicBezTo>
                    <a:pt x="2190" y="4123"/>
                    <a:pt x="2388" y="4119"/>
                    <a:pt x="2580" y="4085"/>
                  </a:cubicBezTo>
                  <a:lnTo>
                    <a:pt x="2645" y="4460"/>
                  </a:lnTo>
                  <a:cubicBezTo>
                    <a:pt x="2879" y="4419"/>
                    <a:pt x="3103" y="4342"/>
                    <a:pt x="3313" y="4231"/>
                  </a:cubicBezTo>
                  <a:lnTo>
                    <a:pt x="3135" y="3895"/>
                  </a:lnTo>
                  <a:cubicBezTo>
                    <a:pt x="3308" y="3804"/>
                    <a:pt x="3467" y="3686"/>
                    <a:pt x="3606" y="3544"/>
                  </a:cubicBezTo>
                  <a:lnTo>
                    <a:pt x="3878" y="3808"/>
                  </a:ln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" name="图形 1" descr="徽章 纯色填充">
            <a:extLst>
              <a:ext uri="{FF2B5EF4-FFF2-40B4-BE49-F238E27FC236}">
                <a16:creationId xmlns:a16="http://schemas.microsoft.com/office/drawing/2014/main" id="{2FA11503-51EA-2A12-AB30-0DB4AF66C3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7056" y="3455728"/>
            <a:ext cx="571500" cy="5715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747C0ECE-660C-8891-C099-9A92DA2BB8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7056" y="2612576"/>
            <a:ext cx="571500" cy="5715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89471EAE-D3EB-558C-6E6E-56E6ED906CCD}"/>
              </a:ext>
            </a:extLst>
          </p:cNvPr>
          <p:cNvSpPr txBox="1"/>
          <p:nvPr/>
        </p:nvSpPr>
        <p:spPr>
          <a:xfrm>
            <a:off x="1518556" y="2744437"/>
            <a:ext cx="47777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dirty="0"/>
              <a:t> </a:t>
            </a:r>
            <a:r>
              <a:rPr lang="en-US" altLang="zh-CN" sz="1400" b="1" dirty="0">
                <a:latin typeface="Days One"/>
              </a:rPr>
              <a:t>Sentiment Lexicon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86DE693-8FEB-3A51-3197-C0FDD316708F}"/>
              </a:ext>
            </a:extLst>
          </p:cNvPr>
          <p:cNvSpPr txBox="1"/>
          <p:nvPr/>
        </p:nvSpPr>
        <p:spPr>
          <a:xfrm>
            <a:off x="1638286" y="3547079"/>
            <a:ext cx="47777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1" dirty="0">
                <a:latin typeface="Days One"/>
              </a:rPr>
              <a:t>ChatGPT API</a:t>
            </a:r>
            <a:endParaRPr lang="zh-CN" altLang="en-US" dirty="0"/>
          </a:p>
        </p:txBody>
      </p:sp>
      <p:pic>
        <p:nvPicPr>
          <p:cNvPr id="6" name="图形 5" descr="徽章 3 纯色填充">
            <a:extLst>
              <a:ext uri="{FF2B5EF4-FFF2-40B4-BE49-F238E27FC236}">
                <a16:creationId xmlns:a16="http://schemas.microsoft.com/office/drawing/2014/main" id="{01B49E30-A995-D21A-0F3F-5C00D682FE8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47056" y="4298880"/>
            <a:ext cx="571500" cy="57150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CEC5FF56-14FF-B5A6-2B25-EF3F5CA62F98}"/>
              </a:ext>
            </a:extLst>
          </p:cNvPr>
          <p:cNvSpPr txBox="1"/>
          <p:nvPr/>
        </p:nvSpPr>
        <p:spPr>
          <a:xfrm>
            <a:off x="1567166" y="4446690"/>
            <a:ext cx="47777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Days One" panose="02010600030101010101" charset="0"/>
              </a:rPr>
              <a:t> </a:t>
            </a:r>
            <a:r>
              <a:rPr lang="en-US" altLang="zh-CN" dirty="0" err="1">
                <a:latin typeface="Days One" panose="02010600030101010101" charset="0"/>
              </a:rPr>
              <a:t>Nezha</a:t>
            </a:r>
            <a:r>
              <a:rPr lang="en-US" altLang="zh-CN" dirty="0">
                <a:latin typeface="Days One" panose="02010600030101010101" charset="0"/>
              </a:rPr>
              <a:t> from Huawei</a:t>
            </a:r>
          </a:p>
        </p:txBody>
      </p:sp>
    </p:spTree>
    <p:extLst>
      <p:ext uri="{BB962C8B-B14F-4D97-AF65-F5344CB8AC3E}">
        <p14:creationId xmlns:p14="http://schemas.microsoft.com/office/powerpoint/2010/main" val="36810331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9">
          <a:extLst>
            <a:ext uri="{FF2B5EF4-FFF2-40B4-BE49-F238E27FC236}">
              <a16:creationId xmlns:a16="http://schemas.microsoft.com/office/drawing/2014/main" id="{9176B07A-4DE3-25AE-6699-BA599CFF2A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p26">
            <a:extLst>
              <a:ext uri="{FF2B5EF4-FFF2-40B4-BE49-F238E27FC236}">
                <a16:creationId xmlns:a16="http://schemas.microsoft.com/office/drawing/2014/main" id="{30FC8F91-C0E0-CC81-2B1C-945353425F17}"/>
              </a:ext>
            </a:extLst>
          </p:cNvPr>
          <p:cNvSpPr/>
          <p:nvPr/>
        </p:nvSpPr>
        <p:spPr>
          <a:xfrm>
            <a:off x="113525" y="1005538"/>
            <a:ext cx="731396" cy="724280"/>
          </a:xfrm>
          <a:custGeom>
            <a:avLst/>
            <a:gdLst/>
            <a:ahLst/>
            <a:cxnLst/>
            <a:rect l="l" t="t" r="r" b="b"/>
            <a:pathLst>
              <a:path w="4515" h="4471" extrusionOk="0">
                <a:moveTo>
                  <a:pt x="1821" y="3126"/>
                </a:moveTo>
                <a:cubicBezTo>
                  <a:pt x="1330" y="2885"/>
                  <a:pt x="1126" y="2290"/>
                  <a:pt x="1367" y="1799"/>
                </a:cubicBezTo>
                <a:cubicBezTo>
                  <a:pt x="1608" y="1308"/>
                  <a:pt x="2204" y="1105"/>
                  <a:pt x="2695" y="1345"/>
                </a:cubicBezTo>
                <a:cubicBezTo>
                  <a:pt x="3186" y="1587"/>
                  <a:pt x="3389" y="2182"/>
                  <a:pt x="3148" y="2673"/>
                </a:cubicBezTo>
                <a:cubicBezTo>
                  <a:pt x="2907" y="3164"/>
                  <a:pt x="2312" y="3367"/>
                  <a:pt x="1821" y="3126"/>
                </a:cubicBezTo>
                <a:moveTo>
                  <a:pt x="3878" y="3808"/>
                </a:moveTo>
                <a:cubicBezTo>
                  <a:pt x="4043" y="3638"/>
                  <a:pt x="4179" y="3444"/>
                  <a:pt x="4284" y="3230"/>
                </a:cubicBezTo>
                <a:lnTo>
                  <a:pt x="4287" y="3225"/>
                </a:lnTo>
                <a:lnTo>
                  <a:pt x="3946" y="3058"/>
                </a:lnTo>
                <a:cubicBezTo>
                  <a:pt x="4035" y="2876"/>
                  <a:pt x="4091" y="2687"/>
                  <a:pt x="4118" y="2496"/>
                </a:cubicBezTo>
                <a:lnTo>
                  <a:pt x="4494" y="2549"/>
                </a:lnTo>
                <a:cubicBezTo>
                  <a:pt x="4526" y="2315"/>
                  <a:pt x="4522" y="2077"/>
                  <a:pt x="4481" y="1843"/>
                </a:cubicBezTo>
                <a:lnTo>
                  <a:pt x="4106" y="1909"/>
                </a:lnTo>
                <a:cubicBezTo>
                  <a:pt x="4072" y="1716"/>
                  <a:pt x="4007" y="1528"/>
                  <a:pt x="3915" y="1354"/>
                </a:cubicBezTo>
                <a:lnTo>
                  <a:pt x="4251" y="1176"/>
                </a:lnTo>
                <a:cubicBezTo>
                  <a:pt x="4139" y="966"/>
                  <a:pt x="3996" y="776"/>
                  <a:pt x="3826" y="612"/>
                </a:cubicBezTo>
                <a:lnTo>
                  <a:pt x="3562" y="885"/>
                </a:lnTo>
                <a:cubicBezTo>
                  <a:pt x="3425" y="752"/>
                  <a:pt x="3266" y="638"/>
                  <a:pt x="3085" y="550"/>
                </a:cubicBezTo>
                <a:cubicBezTo>
                  <a:pt x="3084" y="549"/>
                  <a:pt x="3083" y="549"/>
                  <a:pt x="3081" y="548"/>
                </a:cubicBezTo>
                <a:lnTo>
                  <a:pt x="3248" y="207"/>
                </a:lnTo>
                <a:cubicBezTo>
                  <a:pt x="3034" y="103"/>
                  <a:pt x="2807" y="33"/>
                  <a:pt x="2573" y="0"/>
                </a:cubicBezTo>
                <a:lnTo>
                  <a:pt x="2520" y="376"/>
                </a:lnTo>
                <a:cubicBezTo>
                  <a:pt x="2323" y="349"/>
                  <a:pt x="2125" y="353"/>
                  <a:pt x="1933" y="387"/>
                </a:cubicBezTo>
                <a:lnTo>
                  <a:pt x="1867" y="13"/>
                </a:lnTo>
                <a:cubicBezTo>
                  <a:pt x="1633" y="54"/>
                  <a:pt x="1409" y="131"/>
                  <a:pt x="1200" y="242"/>
                </a:cubicBezTo>
                <a:lnTo>
                  <a:pt x="1378" y="578"/>
                </a:lnTo>
                <a:cubicBezTo>
                  <a:pt x="1205" y="669"/>
                  <a:pt x="1046" y="787"/>
                  <a:pt x="908" y="930"/>
                </a:cubicBezTo>
                <a:lnTo>
                  <a:pt x="635" y="666"/>
                </a:lnTo>
                <a:cubicBezTo>
                  <a:pt x="472" y="835"/>
                  <a:pt x="336" y="1029"/>
                  <a:pt x="232" y="1241"/>
                </a:cubicBezTo>
                <a:lnTo>
                  <a:pt x="230" y="1244"/>
                </a:lnTo>
                <a:lnTo>
                  <a:pt x="571" y="1409"/>
                </a:lnTo>
                <a:cubicBezTo>
                  <a:pt x="482" y="1592"/>
                  <a:pt x="425" y="1782"/>
                  <a:pt x="398" y="1972"/>
                </a:cubicBezTo>
                <a:lnTo>
                  <a:pt x="23" y="1919"/>
                </a:lnTo>
                <a:cubicBezTo>
                  <a:pt x="-11" y="2153"/>
                  <a:pt x="-7" y="2391"/>
                  <a:pt x="35" y="2625"/>
                </a:cubicBezTo>
                <a:lnTo>
                  <a:pt x="409" y="2559"/>
                </a:lnTo>
                <a:cubicBezTo>
                  <a:pt x="443" y="2753"/>
                  <a:pt x="507" y="2941"/>
                  <a:pt x="599" y="3115"/>
                </a:cubicBezTo>
                <a:lnTo>
                  <a:pt x="263" y="3293"/>
                </a:lnTo>
                <a:cubicBezTo>
                  <a:pt x="374" y="3503"/>
                  <a:pt x="517" y="3693"/>
                  <a:pt x="687" y="3857"/>
                </a:cubicBezTo>
                <a:lnTo>
                  <a:pt x="951" y="3585"/>
                </a:lnTo>
                <a:cubicBezTo>
                  <a:pt x="1089" y="3718"/>
                  <a:pt x="1249" y="3833"/>
                  <a:pt x="1430" y="3922"/>
                </a:cubicBezTo>
                <a:cubicBezTo>
                  <a:pt x="1431" y="3922"/>
                  <a:pt x="1431" y="3922"/>
                  <a:pt x="1432" y="3923"/>
                </a:cubicBezTo>
                <a:lnTo>
                  <a:pt x="1265" y="4263"/>
                </a:lnTo>
                <a:cubicBezTo>
                  <a:pt x="1479" y="4367"/>
                  <a:pt x="1705" y="4438"/>
                  <a:pt x="1939" y="4471"/>
                </a:cubicBezTo>
                <a:lnTo>
                  <a:pt x="1993" y="4095"/>
                </a:lnTo>
                <a:cubicBezTo>
                  <a:pt x="2190" y="4123"/>
                  <a:pt x="2388" y="4119"/>
                  <a:pt x="2580" y="4085"/>
                </a:cubicBezTo>
                <a:lnTo>
                  <a:pt x="2645" y="4460"/>
                </a:lnTo>
                <a:cubicBezTo>
                  <a:pt x="2879" y="4419"/>
                  <a:pt x="3103" y="4342"/>
                  <a:pt x="3313" y="4231"/>
                </a:cubicBezTo>
                <a:lnTo>
                  <a:pt x="3135" y="3895"/>
                </a:lnTo>
                <a:cubicBezTo>
                  <a:pt x="3308" y="3804"/>
                  <a:pt x="3467" y="3686"/>
                  <a:pt x="3606" y="3544"/>
                </a:cubicBezTo>
                <a:lnTo>
                  <a:pt x="3878" y="3808"/>
                </a:ln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981;p36">
            <a:extLst>
              <a:ext uri="{FF2B5EF4-FFF2-40B4-BE49-F238E27FC236}">
                <a16:creationId xmlns:a16="http://schemas.microsoft.com/office/drawing/2014/main" id="{ABEF82DA-15A1-1406-53D6-5E5C884568C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16566" y="885977"/>
            <a:ext cx="5278788" cy="44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dirty="0"/>
              <a:t>01 </a:t>
            </a:r>
            <a:r>
              <a:rPr lang="en-US" altLang="zh-CN" sz="2400" b="1" dirty="0">
                <a:latin typeface="Days One"/>
              </a:rPr>
              <a:t>Sentiment Lexicon</a:t>
            </a:r>
            <a:endParaRPr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01BB155E-E84F-06A4-B02F-99DC80F72513}"/>
              </a:ext>
            </a:extLst>
          </p:cNvPr>
          <p:cNvSpPr txBox="1"/>
          <p:nvPr/>
        </p:nvSpPr>
        <p:spPr>
          <a:xfrm>
            <a:off x="1198419" y="1579418"/>
            <a:ext cx="1905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Based on semantics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BF24B83-47F4-5F3B-492E-DA0C9BAFB682}"/>
              </a:ext>
            </a:extLst>
          </p:cNvPr>
          <p:cNvSpPr txBox="1"/>
          <p:nvPr/>
        </p:nvSpPr>
        <p:spPr>
          <a:xfrm>
            <a:off x="1011382" y="1887195"/>
            <a:ext cx="7266709" cy="1508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dirty="0"/>
              <a:t>1.Positive + Negative</a:t>
            </a:r>
          </a:p>
          <a:p>
            <a:r>
              <a:rPr lang="zh-CN" altLang="en-US" dirty="0"/>
              <a:t>看你长得文质彬彬的，怎么不会说人话；给我一张你的靓照，我回去辟邪用</a:t>
            </a:r>
            <a:endParaRPr lang="en-US" altLang="zh-CN" sz="3200" dirty="0"/>
          </a:p>
          <a:p>
            <a:r>
              <a:rPr lang="en-US" altLang="zh-CN" sz="3200" dirty="0"/>
              <a:t>2. Classic saying</a:t>
            </a:r>
          </a:p>
          <a:p>
            <a:r>
              <a:rPr lang="zh-CN" altLang="en-US" dirty="0"/>
              <a:t>你是孙悟空的师弟，沙悟净的师兄；我不是草船，你的贱用不着总往我这儿乱发！</a:t>
            </a:r>
            <a:endParaRPr lang="en-US" altLang="zh-CN" sz="32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2E8D952-5708-7215-935C-DE1D66962B50}"/>
              </a:ext>
            </a:extLst>
          </p:cNvPr>
          <p:cNvSpPr txBox="1"/>
          <p:nvPr/>
        </p:nvSpPr>
        <p:spPr>
          <a:xfrm>
            <a:off x="1011382" y="3447387"/>
            <a:ext cx="376150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dirty="0"/>
              <a:t>S</a:t>
            </a:r>
            <a:r>
              <a:rPr lang="zh-CN" altLang="en-US" sz="3200" dirty="0"/>
              <a:t>tereotypes    </a:t>
            </a:r>
            <a:r>
              <a:rPr lang="en-US" altLang="zh-CN" sz="3200" dirty="0"/>
              <a:t>age</a:t>
            </a:r>
            <a:endParaRPr lang="zh-CN" altLang="en-US" sz="32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70DFF72-D8BF-EBA4-E831-24FBD00A2127}"/>
              </a:ext>
            </a:extLst>
          </p:cNvPr>
          <p:cNvSpPr txBox="1"/>
          <p:nvPr/>
        </p:nvSpPr>
        <p:spPr>
          <a:xfrm>
            <a:off x="6637249" y="3024194"/>
            <a:ext cx="2459183" cy="1862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1500" dirty="0"/>
              <a:t>🙂</a:t>
            </a:r>
          </a:p>
        </p:txBody>
      </p:sp>
    </p:spTree>
    <p:extLst>
      <p:ext uri="{BB962C8B-B14F-4D97-AF65-F5344CB8AC3E}">
        <p14:creationId xmlns:p14="http://schemas.microsoft.com/office/powerpoint/2010/main" val="1072487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9">
          <a:extLst>
            <a:ext uri="{FF2B5EF4-FFF2-40B4-BE49-F238E27FC236}">
              <a16:creationId xmlns:a16="http://schemas.microsoft.com/office/drawing/2014/main" id="{D76B8713-4898-1856-DFDC-75ABB6BE22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p26">
            <a:extLst>
              <a:ext uri="{FF2B5EF4-FFF2-40B4-BE49-F238E27FC236}">
                <a16:creationId xmlns:a16="http://schemas.microsoft.com/office/drawing/2014/main" id="{482F1230-D8F5-760B-4292-B6EC43D84457}"/>
              </a:ext>
            </a:extLst>
          </p:cNvPr>
          <p:cNvSpPr/>
          <p:nvPr/>
        </p:nvSpPr>
        <p:spPr>
          <a:xfrm>
            <a:off x="113525" y="1005538"/>
            <a:ext cx="731396" cy="724280"/>
          </a:xfrm>
          <a:custGeom>
            <a:avLst/>
            <a:gdLst/>
            <a:ahLst/>
            <a:cxnLst/>
            <a:rect l="l" t="t" r="r" b="b"/>
            <a:pathLst>
              <a:path w="4515" h="4471" extrusionOk="0">
                <a:moveTo>
                  <a:pt x="1821" y="3126"/>
                </a:moveTo>
                <a:cubicBezTo>
                  <a:pt x="1330" y="2885"/>
                  <a:pt x="1126" y="2290"/>
                  <a:pt x="1367" y="1799"/>
                </a:cubicBezTo>
                <a:cubicBezTo>
                  <a:pt x="1608" y="1308"/>
                  <a:pt x="2204" y="1105"/>
                  <a:pt x="2695" y="1345"/>
                </a:cubicBezTo>
                <a:cubicBezTo>
                  <a:pt x="3186" y="1587"/>
                  <a:pt x="3389" y="2182"/>
                  <a:pt x="3148" y="2673"/>
                </a:cubicBezTo>
                <a:cubicBezTo>
                  <a:pt x="2907" y="3164"/>
                  <a:pt x="2312" y="3367"/>
                  <a:pt x="1821" y="3126"/>
                </a:cubicBezTo>
                <a:moveTo>
                  <a:pt x="3878" y="3808"/>
                </a:moveTo>
                <a:cubicBezTo>
                  <a:pt x="4043" y="3638"/>
                  <a:pt x="4179" y="3444"/>
                  <a:pt x="4284" y="3230"/>
                </a:cubicBezTo>
                <a:lnTo>
                  <a:pt x="4287" y="3225"/>
                </a:lnTo>
                <a:lnTo>
                  <a:pt x="3946" y="3058"/>
                </a:lnTo>
                <a:cubicBezTo>
                  <a:pt x="4035" y="2876"/>
                  <a:pt x="4091" y="2687"/>
                  <a:pt x="4118" y="2496"/>
                </a:cubicBezTo>
                <a:lnTo>
                  <a:pt x="4494" y="2549"/>
                </a:lnTo>
                <a:cubicBezTo>
                  <a:pt x="4526" y="2315"/>
                  <a:pt x="4522" y="2077"/>
                  <a:pt x="4481" y="1843"/>
                </a:cubicBezTo>
                <a:lnTo>
                  <a:pt x="4106" y="1909"/>
                </a:lnTo>
                <a:cubicBezTo>
                  <a:pt x="4072" y="1716"/>
                  <a:pt x="4007" y="1528"/>
                  <a:pt x="3915" y="1354"/>
                </a:cubicBezTo>
                <a:lnTo>
                  <a:pt x="4251" y="1176"/>
                </a:lnTo>
                <a:cubicBezTo>
                  <a:pt x="4139" y="966"/>
                  <a:pt x="3996" y="776"/>
                  <a:pt x="3826" y="612"/>
                </a:cubicBezTo>
                <a:lnTo>
                  <a:pt x="3562" y="885"/>
                </a:lnTo>
                <a:cubicBezTo>
                  <a:pt x="3425" y="752"/>
                  <a:pt x="3266" y="638"/>
                  <a:pt x="3085" y="550"/>
                </a:cubicBezTo>
                <a:cubicBezTo>
                  <a:pt x="3084" y="549"/>
                  <a:pt x="3083" y="549"/>
                  <a:pt x="3081" y="548"/>
                </a:cubicBezTo>
                <a:lnTo>
                  <a:pt x="3248" y="207"/>
                </a:lnTo>
                <a:cubicBezTo>
                  <a:pt x="3034" y="103"/>
                  <a:pt x="2807" y="33"/>
                  <a:pt x="2573" y="0"/>
                </a:cubicBezTo>
                <a:lnTo>
                  <a:pt x="2520" y="376"/>
                </a:lnTo>
                <a:cubicBezTo>
                  <a:pt x="2323" y="349"/>
                  <a:pt x="2125" y="353"/>
                  <a:pt x="1933" y="387"/>
                </a:cubicBezTo>
                <a:lnTo>
                  <a:pt x="1867" y="13"/>
                </a:lnTo>
                <a:cubicBezTo>
                  <a:pt x="1633" y="54"/>
                  <a:pt x="1409" y="131"/>
                  <a:pt x="1200" y="242"/>
                </a:cubicBezTo>
                <a:lnTo>
                  <a:pt x="1378" y="578"/>
                </a:lnTo>
                <a:cubicBezTo>
                  <a:pt x="1205" y="669"/>
                  <a:pt x="1046" y="787"/>
                  <a:pt x="908" y="930"/>
                </a:cubicBezTo>
                <a:lnTo>
                  <a:pt x="635" y="666"/>
                </a:lnTo>
                <a:cubicBezTo>
                  <a:pt x="472" y="835"/>
                  <a:pt x="336" y="1029"/>
                  <a:pt x="232" y="1241"/>
                </a:cubicBezTo>
                <a:lnTo>
                  <a:pt x="230" y="1244"/>
                </a:lnTo>
                <a:lnTo>
                  <a:pt x="571" y="1409"/>
                </a:lnTo>
                <a:cubicBezTo>
                  <a:pt x="482" y="1592"/>
                  <a:pt x="425" y="1782"/>
                  <a:pt x="398" y="1972"/>
                </a:cubicBezTo>
                <a:lnTo>
                  <a:pt x="23" y="1919"/>
                </a:lnTo>
                <a:cubicBezTo>
                  <a:pt x="-11" y="2153"/>
                  <a:pt x="-7" y="2391"/>
                  <a:pt x="35" y="2625"/>
                </a:cubicBezTo>
                <a:lnTo>
                  <a:pt x="409" y="2559"/>
                </a:lnTo>
                <a:cubicBezTo>
                  <a:pt x="443" y="2753"/>
                  <a:pt x="507" y="2941"/>
                  <a:pt x="599" y="3115"/>
                </a:cubicBezTo>
                <a:lnTo>
                  <a:pt x="263" y="3293"/>
                </a:lnTo>
                <a:cubicBezTo>
                  <a:pt x="374" y="3503"/>
                  <a:pt x="517" y="3693"/>
                  <a:pt x="687" y="3857"/>
                </a:cubicBezTo>
                <a:lnTo>
                  <a:pt x="951" y="3585"/>
                </a:lnTo>
                <a:cubicBezTo>
                  <a:pt x="1089" y="3718"/>
                  <a:pt x="1249" y="3833"/>
                  <a:pt x="1430" y="3922"/>
                </a:cubicBezTo>
                <a:cubicBezTo>
                  <a:pt x="1431" y="3922"/>
                  <a:pt x="1431" y="3922"/>
                  <a:pt x="1432" y="3923"/>
                </a:cubicBezTo>
                <a:lnTo>
                  <a:pt x="1265" y="4263"/>
                </a:lnTo>
                <a:cubicBezTo>
                  <a:pt x="1479" y="4367"/>
                  <a:pt x="1705" y="4438"/>
                  <a:pt x="1939" y="4471"/>
                </a:cubicBezTo>
                <a:lnTo>
                  <a:pt x="1993" y="4095"/>
                </a:lnTo>
                <a:cubicBezTo>
                  <a:pt x="2190" y="4123"/>
                  <a:pt x="2388" y="4119"/>
                  <a:pt x="2580" y="4085"/>
                </a:cubicBezTo>
                <a:lnTo>
                  <a:pt x="2645" y="4460"/>
                </a:lnTo>
                <a:cubicBezTo>
                  <a:pt x="2879" y="4419"/>
                  <a:pt x="3103" y="4342"/>
                  <a:pt x="3313" y="4231"/>
                </a:cubicBezTo>
                <a:lnTo>
                  <a:pt x="3135" y="3895"/>
                </a:lnTo>
                <a:cubicBezTo>
                  <a:pt x="3308" y="3804"/>
                  <a:pt x="3467" y="3686"/>
                  <a:pt x="3606" y="3544"/>
                </a:cubicBezTo>
                <a:lnTo>
                  <a:pt x="3878" y="3808"/>
                </a:ln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981;p36">
            <a:extLst>
              <a:ext uri="{FF2B5EF4-FFF2-40B4-BE49-F238E27FC236}">
                <a16:creationId xmlns:a16="http://schemas.microsoft.com/office/drawing/2014/main" id="{9D932031-4A12-CC23-C374-6D918850A4E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16566" y="885977"/>
            <a:ext cx="5278788" cy="44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dirty="0"/>
              <a:t>02 </a:t>
            </a:r>
            <a:r>
              <a:rPr lang="en-US" altLang="zh-CN" sz="2400" b="1" dirty="0">
                <a:latin typeface="Days One"/>
              </a:rPr>
              <a:t>ChatGPT API</a:t>
            </a:r>
            <a:endParaRPr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966B790-FEE7-CCDB-9D18-F77FC3DEC4BA}"/>
              </a:ext>
            </a:extLst>
          </p:cNvPr>
          <p:cNvSpPr txBox="1"/>
          <p:nvPr/>
        </p:nvSpPr>
        <p:spPr>
          <a:xfrm>
            <a:off x="1191491" y="1830776"/>
            <a:ext cx="43018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1.can’t get </a:t>
            </a:r>
            <a:r>
              <a:rPr lang="zh-CN" altLang="en-US" dirty="0"/>
              <a:t>consistent result.</a:t>
            </a:r>
            <a:endParaRPr lang="en-US" altLang="zh-CN" dirty="0"/>
          </a:p>
          <a:p>
            <a:r>
              <a:rPr lang="en-US" altLang="zh-CN" dirty="0"/>
              <a:t>2. can’t judge which prompt is better. (no evaluation)</a:t>
            </a:r>
            <a:endParaRPr lang="zh-CN" altLang="en-US" dirty="0"/>
          </a:p>
        </p:txBody>
      </p:sp>
      <p:sp>
        <p:nvSpPr>
          <p:cNvPr id="7" name="Google Shape;981;p36">
            <a:extLst>
              <a:ext uri="{FF2B5EF4-FFF2-40B4-BE49-F238E27FC236}">
                <a16:creationId xmlns:a16="http://schemas.microsoft.com/office/drawing/2014/main" id="{09924749-27BB-6711-51CA-63326CE0FFA8}"/>
              </a:ext>
            </a:extLst>
          </p:cNvPr>
          <p:cNvSpPr txBox="1">
            <a:spLocks/>
          </p:cNvSpPr>
          <p:nvPr/>
        </p:nvSpPr>
        <p:spPr>
          <a:xfrm>
            <a:off x="1728361" y="2416195"/>
            <a:ext cx="5278788" cy="441300"/>
          </a:xfrm>
          <a:prstGeom prst="rect">
            <a:avLst/>
          </a:prstGeom>
          <a:solidFill>
            <a:schemeClr val="accent3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ys One"/>
              <a:buNone/>
              <a:defRPr sz="2400" b="1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ys One"/>
              <a:buNone/>
              <a:defRPr sz="3000" b="1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ys One"/>
              <a:buNone/>
              <a:defRPr sz="3000" b="1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ys One"/>
              <a:buNone/>
              <a:defRPr sz="3000" b="1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ys One"/>
              <a:buNone/>
              <a:defRPr sz="3000" b="1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ys One"/>
              <a:buNone/>
              <a:defRPr sz="3000" b="1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ys One"/>
              <a:buNone/>
              <a:defRPr sz="3000" b="1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ys One"/>
              <a:buNone/>
              <a:defRPr sz="3000" b="1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ys One"/>
              <a:buNone/>
              <a:defRPr sz="3000" b="1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9pPr>
          </a:lstStyle>
          <a:p>
            <a:r>
              <a:rPr lang="en-US" dirty="0"/>
              <a:t>03 </a:t>
            </a:r>
            <a:r>
              <a:rPr lang="en-US" dirty="0" err="1"/>
              <a:t>N</a:t>
            </a:r>
            <a:r>
              <a:rPr lang="en-US" altLang="zh-CN" dirty="0" err="1"/>
              <a:t>ezha</a:t>
            </a:r>
            <a:r>
              <a:rPr lang="en-US" altLang="zh-CN" dirty="0"/>
              <a:t> from Huawei</a:t>
            </a:r>
            <a:endParaRPr 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5CBE891-CE59-06F5-FFCF-02AF11EB8817}"/>
              </a:ext>
            </a:extLst>
          </p:cNvPr>
          <p:cNvSpPr txBox="1"/>
          <p:nvPr/>
        </p:nvSpPr>
        <p:spPr>
          <a:xfrm>
            <a:off x="1047868" y="3146000"/>
            <a:ext cx="477981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Too big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41716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5" grpId="0"/>
      <p:bldP spid="7" grpId="0" animBg="1"/>
      <p:bldP spid="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766831-7BF2-5D26-C5A9-3F382AFAE9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801" name="image 1801">
            <a:extLst>
              <a:ext uri="{FF2B5EF4-FFF2-40B4-BE49-F238E27FC236}">
                <a16:creationId xmlns:a16="http://schemas.microsoft.com/office/drawing/2014/main" id="{53EA4899-3B37-D3EE-BF73-68540C16445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83394" y="1102519"/>
            <a:ext cx="2243138" cy="390525"/>
          </a:xfrm>
          <a:prstGeom prst="rect">
            <a:avLst/>
          </a:prstGeom>
        </p:spPr>
      </p:pic>
      <p:pic>
        <p:nvPicPr>
          <p:cNvPr id="91802" name="image 1802">
            <a:extLst>
              <a:ext uri="{FF2B5EF4-FFF2-40B4-BE49-F238E27FC236}">
                <a16:creationId xmlns:a16="http://schemas.microsoft.com/office/drawing/2014/main" id="{9FAAC6C5-C427-70C6-F7AD-F8256A6969B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697956" y="1102519"/>
            <a:ext cx="3190875" cy="390525"/>
          </a:xfrm>
          <a:prstGeom prst="rect">
            <a:avLst/>
          </a:prstGeom>
        </p:spPr>
      </p:pic>
      <p:pic>
        <p:nvPicPr>
          <p:cNvPr id="91803" name="image 1803">
            <a:extLst>
              <a:ext uri="{FF2B5EF4-FFF2-40B4-BE49-F238E27FC236}">
                <a16:creationId xmlns:a16="http://schemas.microsoft.com/office/drawing/2014/main" id="{EAAF4908-6B7D-3B13-7664-CEAD06D65E9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483394" y="1459706"/>
            <a:ext cx="8162925" cy="1928813"/>
          </a:xfrm>
          <a:prstGeom prst="rect">
            <a:avLst/>
          </a:prstGeom>
        </p:spPr>
      </p:pic>
      <p:pic>
        <p:nvPicPr>
          <p:cNvPr id="91805" name="image 1805">
            <a:extLst>
              <a:ext uri="{FF2B5EF4-FFF2-40B4-BE49-F238E27FC236}">
                <a16:creationId xmlns:a16="http://schemas.microsoft.com/office/drawing/2014/main" id="{AA5F78AC-DC10-79D5-6680-849D6CB04AC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483394" y="3386138"/>
            <a:ext cx="2281238" cy="390525"/>
          </a:xfrm>
          <a:prstGeom prst="rect">
            <a:avLst/>
          </a:prstGeom>
        </p:spPr>
      </p:pic>
      <p:pic>
        <p:nvPicPr>
          <p:cNvPr id="91806" name="image 1806">
            <a:extLst>
              <a:ext uri="{FF2B5EF4-FFF2-40B4-BE49-F238E27FC236}">
                <a16:creationId xmlns:a16="http://schemas.microsoft.com/office/drawing/2014/main" id="{FB8B2C19-2A58-253A-F25F-CCCB85EC743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2731294" y="3386138"/>
            <a:ext cx="5915025" cy="390525"/>
          </a:xfrm>
          <a:prstGeom prst="rect">
            <a:avLst/>
          </a:prstGeom>
        </p:spPr>
      </p:pic>
      <p:pic>
        <p:nvPicPr>
          <p:cNvPr id="91807" name="image 1807">
            <a:extLst>
              <a:ext uri="{FF2B5EF4-FFF2-40B4-BE49-F238E27FC236}">
                <a16:creationId xmlns:a16="http://schemas.microsoft.com/office/drawing/2014/main" id="{81CA82B3-A197-18DC-0C7E-F1A28910FC26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5860256" y="1102519"/>
            <a:ext cx="1628775" cy="390525"/>
          </a:xfrm>
          <a:prstGeom prst="rect">
            <a:avLst/>
          </a:prstGeom>
        </p:spPr>
      </p:pic>
      <p:pic>
        <p:nvPicPr>
          <p:cNvPr id="91808" name="image 1808">
            <a:extLst>
              <a:ext uri="{FF2B5EF4-FFF2-40B4-BE49-F238E27FC236}">
                <a16:creationId xmlns:a16="http://schemas.microsoft.com/office/drawing/2014/main" id="{873119E8-D273-04E2-7BFE-042FBE01DB13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7460456" y="1102519"/>
            <a:ext cx="1185863" cy="390525"/>
          </a:xfrm>
          <a:prstGeom prst="rect">
            <a:avLst/>
          </a:prstGeom>
        </p:spPr>
      </p:pic>
      <p:sp>
        <p:nvSpPr>
          <p:cNvPr id="1809" name="Object 1809">
            <a:extLst>
              <a:ext uri="{FF2B5EF4-FFF2-40B4-BE49-F238E27FC236}">
                <a16:creationId xmlns:a16="http://schemas.microsoft.com/office/drawing/2014/main" id="{0E7F1219-8049-323C-8C80-0FCD0C9E463F}"/>
              </a:ext>
            </a:extLst>
          </p:cNvPr>
          <p:cNvSpPr txBox="1"/>
          <p:nvPr/>
        </p:nvSpPr>
        <p:spPr>
          <a:xfrm>
            <a:off x="706948" y="2058074"/>
            <a:ext cx="7715816" cy="142909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algn="ctr" defTabSz="342900">
              <a:lnSpc>
                <a:spcPct val="114000"/>
              </a:lnSpc>
              <a:defRPr/>
            </a:pPr>
            <a:endParaRPr lang="zh-CN" altLang="en-US" sz="675" dirty="0">
              <a:solidFill>
                <a:prstClr val="black"/>
              </a:solidFill>
              <a:ea typeface="DengXian" panose="02010600030101010101" pitchFamily="2" charset="-122"/>
            </a:endParaRPr>
          </a:p>
        </p:txBody>
      </p:sp>
      <p:sp>
        <p:nvSpPr>
          <p:cNvPr id="18014" name="Object 18014">
            <a:extLst>
              <a:ext uri="{FF2B5EF4-FFF2-40B4-BE49-F238E27FC236}">
                <a16:creationId xmlns:a16="http://schemas.microsoft.com/office/drawing/2014/main" id="{0A494FA0-B63A-2332-1BD4-F619DF8A50F6}"/>
              </a:ext>
            </a:extLst>
          </p:cNvPr>
          <p:cNvSpPr txBox="1"/>
          <p:nvPr/>
        </p:nvSpPr>
        <p:spPr>
          <a:xfrm>
            <a:off x="483394" y="1200151"/>
            <a:ext cx="2244904" cy="19541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algn="ctr">
              <a:lnSpc>
                <a:spcPct val="114000"/>
              </a:lnSpc>
            </a:pPr>
            <a:r>
              <a:rPr lang="en-US" altLang="zh-CN" sz="1125" dirty="0">
                <a:solidFill>
                  <a:srgbClr val="FFFFFF"/>
                </a:solidFill>
                <a:latin typeface="+mj-lt"/>
                <a:ea typeface="OPPOSans-B" panose="00020600040101010101" charset="-122"/>
              </a:rPr>
              <a:t># 2024 data mining project</a:t>
            </a:r>
            <a:endParaRPr lang="zh-CN" altLang="en-US" sz="675" dirty="0">
              <a:latin typeface="+mj-lt"/>
            </a:endParaRPr>
          </a:p>
        </p:txBody>
      </p:sp>
      <p:pic>
        <p:nvPicPr>
          <p:cNvPr id="918015" name="image 18015">
            <a:extLst>
              <a:ext uri="{FF2B5EF4-FFF2-40B4-BE49-F238E27FC236}">
                <a16:creationId xmlns:a16="http://schemas.microsoft.com/office/drawing/2014/main" id="{78972BDC-B826-F181-78DF-4787DC4F6A33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2950369" y="3538537"/>
            <a:ext cx="5586413" cy="80963"/>
          </a:xfrm>
          <a:prstGeom prst="rect">
            <a:avLst/>
          </a:prstGeom>
        </p:spPr>
      </p:pic>
      <p:pic>
        <p:nvPicPr>
          <p:cNvPr id="918016" name="image 18016">
            <a:extLst>
              <a:ext uri="{FF2B5EF4-FFF2-40B4-BE49-F238E27FC236}">
                <a16:creationId xmlns:a16="http://schemas.microsoft.com/office/drawing/2014/main" id="{8A562492-B96D-577F-471A-82BC813D190C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6050756" y="1254919"/>
            <a:ext cx="1262063" cy="80963"/>
          </a:xfrm>
          <a:prstGeom prst="rect">
            <a:avLst/>
          </a:prstGeom>
        </p:spPr>
      </p:pic>
      <p:sp>
        <p:nvSpPr>
          <p:cNvPr id="4" name="Object 1809">
            <a:extLst>
              <a:ext uri="{FF2B5EF4-FFF2-40B4-BE49-F238E27FC236}">
                <a16:creationId xmlns:a16="http://schemas.microsoft.com/office/drawing/2014/main" id="{F11BDD81-8B92-B450-543B-7643847582CD}"/>
              </a:ext>
            </a:extLst>
          </p:cNvPr>
          <p:cNvSpPr txBox="1"/>
          <p:nvPr/>
        </p:nvSpPr>
        <p:spPr>
          <a:xfrm>
            <a:off x="714092" y="1523502"/>
            <a:ext cx="7715816" cy="142909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algn="ctr">
              <a:lnSpc>
                <a:spcPct val="114000"/>
              </a:lnSpc>
            </a:pPr>
            <a:r>
              <a:rPr lang="en-US" altLang="zh-CN" sz="4125" b="1" dirty="0">
                <a:latin typeface="+mj-lt"/>
                <a:ea typeface="OPPOSans-B" panose="00020600040101010101" charset="-122"/>
              </a:rPr>
              <a:t>THANKS FOR YOUR LISTENING!</a:t>
            </a:r>
            <a:endParaRPr lang="zh-CN" altLang="en-US" sz="675" b="1" dirty="0">
              <a:latin typeface="+mj-lt"/>
            </a:endParaRPr>
          </a:p>
        </p:txBody>
      </p:sp>
      <p:pic>
        <p:nvPicPr>
          <p:cNvPr id="6" name="Picture 1">
            <a:extLst>
              <a:ext uri="{FF2B5EF4-FFF2-40B4-BE49-F238E27FC236}">
                <a16:creationId xmlns:a16="http://schemas.microsoft.com/office/drawing/2014/main" id="{B90A02AC-44E2-57B7-5B6C-55763B2C4313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b="50764"/>
          <a:stretch>
            <a:fillRect/>
          </a:stretch>
        </p:blipFill>
        <p:spPr>
          <a:xfrm>
            <a:off x="1030696" y="2341923"/>
            <a:ext cx="1363871" cy="586806"/>
          </a:xfrm>
          <a:prstGeom prst="rect">
            <a:avLst/>
          </a:prstGeom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ECEFD943-15BD-7586-8F3D-0A98BBE4D0C1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50000"/>
          <a:stretch>
            <a:fillRect/>
          </a:stretch>
        </p:blipFill>
        <p:spPr>
          <a:xfrm>
            <a:off x="6737095" y="2365791"/>
            <a:ext cx="1343025" cy="586806"/>
          </a:xfrm>
          <a:prstGeom prst="rect">
            <a:avLst/>
          </a:prstGeom>
        </p:spPr>
      </p:pic>
      <p:pic>
        <p:nvPicPr>
          <p:cNvPr id="8" name="Picture 19">
            <a:extLst>
              <a:ext uri="{FF2B5EF4-FFF2-40B4-BE49-F238E27FC236}">
                <a16:creationId xmlns:a16="http://schemas.microsoft.com/office/drawing/2014/main" id="{82FB650F-4025-AF99-CEE5-5E871900501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12473" y="3100621"/>
            <a:ext cx="2023080" cy="1903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9300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801" name="image 180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83394" y="1102519"/>
            <a:ext cx="2243138" cy="390525"/>
          </a:xfrm>
          <a:prstGeom prst="rect">
            <a:avLst/>
          </a:prstGeom>
        </p:spPr>
      </p:pic>
      <p:pic>
        <p:nvPicPr>
          <p:cNvPr id="91802" name="image 180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697956" y="1102519"/>
            <a:ext cx="3190875" cy="390525"/>
          </a:xfrm>
          <a:prstGeom prst="rect">
            <a:avLst/>
          </a:prstGeom>
        </p:spPr>
      </p:pic>
      <p:pic>
        <p:nvPicPr>
          <p:cNvPr id="91803" name="image 180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483394" y="1459706"/>
            <a:ext cx="8162925" cy="1928813"/>
          </a:xfrm>
          <a:prstGeom prst="rect">
            <a:avLst/>
          </a:prstGeom>
        </p:spPr>
      </p:pic>
      <p:pic>
        <p:nvPicPr>
          <p:cNvPr id="91805" name="image 180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483394" y="3386138"/>
            <a:ext cx="2281238" cy="390525"/>
          </a:xfrm>
          <a:prstGeom prst="rect">
            <a:avLst/>
          </a:prstGeom>
        </p:spPr>
      </p:pic>
      <p:pic>
        <p:nvPicPr>
          <p:cNvPr id="91806" name="image 1806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2731294" y="3386138"/>
            <a:ext cx="5915025" cy="390525"/>
          </a:xfrm>
          <a:prstGeom prst="rect">
            <a:avLst/>
          </a:prstGeom>
        </p:spPr>
      </p:pic>
      <p:pic>
        <p:nvPicPr>
          <p:cNvPr id="91807" name="image 1807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5860256" y="1102519"/>
            <a:ext cx="1628775" cy="390525"/>
          </a:xfrm>
          <a:prstGeom prst="rect">
            <a:avLst/>
          </a:prstGeom>
        </p:spPr>
      </p:pic>
      <p:pic>
        <p:nvPicPr>
          <p:cNvPr id="91808" name="image 1808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7460456" y="1102519"/>
            <a:ext cx="1185863" cy="390525"/>
          </a:xfrm>
          <a:prstGeom prst="rect">
            <a:avLst/>
          </a:prstGeom>
        </p:spPr>
      </p:pic>
      <p:sp>
        <p:nvSpPr>
          <p:cNvPr id="1809" name="Object 1809"/>
          <p:cNvSpPr txBox="1"/>
          <p:nvPr/>
        </p:nvSpPr>
        <p:spPr>
          <a:xfrm>
            <a:off x="706948" y="2058074"/>
            <a:ext cx="7715816" cy="142909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algn="ctr" defTabSz="342900">
              <a:lnSpc>
                <a:spcPct val="114000"/>
              </a:lnSpc>
              <a:defRPr/>
            </a:pPr>
            <a:r>
              <a:rPr lang="en-US" altLang="zh-CN" sz="4125" b="1" dirty="0">
                <a:ea typeface="OPPOSans-B" panose="00020600040101010101" charset="-122"/>
              </a:rPr>
              <a:t>Q&amp;A Time</a:t>
            </a:r>
            <a:endParaRPr lang="zh-CN" altLang="en-US" sz="675" b="1" dirty="0">
              <a:solidFill>
                <a:prstClr val="black"/>
              </a:solidFill>
              <a:ea typeface="DengXian" panose="02010600030101010101" pitchFamily="2" charset="-122"/>
            </a:endParaRPr>
          </a:p>
        </p:txBody>
      </p:sp>
      <p:sp>
        <p:nvSpPr>
          <p:cNvPr id="18014" name="Object 18014"/>
          <p:cNvSpPr txBox="1"/>
          <p:nvPr/>
        </p:nvSpPr>
        <p:spPr>
          <a:xfrm>
            <a:off x="483394" y="1200151"/>
            <a:ext cx="2244904" cy="19541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algn="ctr">
              <a:lnSpc>
                <a:spcPct val="114000"/>
              </a:lnSpc>
            </a:pPr>
            <a:r>
              <a:rPr lang="en-US" altLang="zh-CN" sz="1125" dirty="0">
                <a:solidFill>
                  <a:srgbClr val="FFFFFF"/>
                </a:solidFill>
                <a:latin typeface="+mj-lt"/>
                <a:ea typeface="OPPOSans-B" panose="00020600040101010101" charset="-122"/>
              </a:rPr>
              <a:t># 2024 data mining project</a:t>
            </a:r>
            <a:endParaRPr lang="zh-CN" altLang="en-US" sz="675" dirty="0">
              <a:latin typeface="+mj-lt"/>
            </a:endParaRPr>
          </a:p>
        </p:txBody>
      </p:sp>
      <p:pic>
        <p:nvPicPr>
          <p:cNvPr id="918015" name="image 18015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2950369" y="3538537"/>
            <a:ext cx="5586413" cy="80963"/>
          </a:xfrm>
          <a:prstGeom prst="rect">
            <a:avLst/>
          </a:prstGeom>
        </p:spPr>
      </p:pic>
      <p:pic>
        <p:nvPicPr>
          <p:cNvPr id="918016" name="image 18016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6050756" y="1254919"/>
            <a:ext cx="1262063" cy="8096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FC2A725-F614-06B1-C999-4EEBED5DB046}"/>
              </a:ext>
            </a:extLst>
          </p:cNvPr>
          <p:cNvPicPr>
            <a:picLocks noChangeAspect="1"/>
          </p:cNvPicPr>
          <p:nvPr/>
        </p:nvPicPr>
        <p:blipFill>
          <a:blip r:embed="rId11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6948" y="1535767"/>
            <a:ext cx="1292717" cy="1870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717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9">
          <a:extLst>
            <a:ext uri="{FF2B5EF4-FFF2-40B4-BE49-F238E27FC236}">
              <a16:creationId xmlns:a16="http://schemas.microsoft.com/office/drawing/2014/main" id="{FE09F590-1CFC-1C34-FADC-DEE80777F4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976;p36">
            <a:extLst>
              <a:ext uri="{FF2B5EF4-FFF2-40B4-BE49-F238E27FC236}">
                <a16:creationId xmlns:a16="http://schemas.microsoft.com/office/drawing/2014/main" id="{F9C754DD-5D31-1B06-1185-ED567E7AD5C0}"/>
              </a:ext>
            </a:extLst>
          </p:cNvPr>
          <p:cNvSpPr txBox="1">
            <a:spLocks/>
          </p:cNvSpPr>
          <p:nvPr/>
        </p:nvSpPr>
        <p:spPr>
          <a:xfrm>
            <a:off x="-2351815" y="664873"/>
            <a:ext cx="9541197" cy="4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ys One"/>
              <a:buNone/>
              <a:defRPr sz="2800" b="1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ys One"/>
              <a:buNone/>
              <a:defRPr sz="3000" b="1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ys One"/>
              <a:buNone/>
              <a:defRPr sz="3000" b="1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ys One"/>
              <a:buNone/>
              <a:defRPr sz="3000" b="1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ys One"/>
              <a:buNone/>
              <a:defRPr sz="3000" b="1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ys One"/>
              <a:buNone/>
              <a:defRPr sz="3000" b="1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ys One"/>
              <a:buNone/>
              <a:defRPr sz="3000" b="1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ys One"/>
              <a:buNone/>
              <a:defRPr sz="3000" b="1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ys One"/>
              <a:buNone/>
              <a:defRPr sz="3000" b="1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9pPr>
          </a:lstStyle>
          <a:p>
            <a:pPr marL="0" indent="0" algn="ctr">
              <a:lnSpc>
                <a:spcPct val="100000"/>
              </a:lnSpc>
              <a:buSzPts val="2400"/>
            </a:pPr>
            <a:r>
              <a:rPr lang="en-US" altLang="zh-CN" sz="2800" b="1" dirty="0">
                <a:latin typeface="Days One"/>
              </a:rPr>
              <a:t>Original thinking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A85109A-D0A1-6328-C199-37A7622FF6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356" y="1359156"/>
            <a:ext cx="571500" cy="57150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240C8A98-430D-1BC7-A5A6-FDD65130F3D3}"/>
              </a:ext>
            </a:extLst>
          </p:cNvPr>
          <p:cNvSpPr txBox="1"/>
          <p:nvPr/>
        </p:nvSpPr>
        <p:spPr>
          <a:xfrm>
            <a:off x="1237917" y="1507948"/>
            <a:ext cx="254014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1" dirty="0">
                <a:latin typeface="Days One"/>
              </a:rPr>
              <a:t>Methodology Attempts</a:t>
            </a:r>
            <a:endParaRPr lang="zh-CN" altLang="en-US" dirty="0"/>
          </a:p>
        </p:txBody>
      </p:sp>
      <p:sp>
        <p:nvSpPr>
          <p:cNvPr id="11" name="Google Shape;1382;p40">
            <a:extLst>
              <a:ext uri="{FF2B5EF4-FFF2-40B4-BE49-F238E27FC236}">
                <a16:creationId xmlns:a16="http://schemas.microsoft.com/office/drawing/2014/main" id="{E16EC5AF-85E9-EB72-EB04-043FF24366CE}"/>
              </a:ext>
            </a:extLst>
          </p:cNvPr>
          <p:cNvSpPr/>
          <p:nvPr/>
        </p:nvSpPr>
        <p:spPr>
          <a:xfrm>
            <a:off x="5456939" y="2311410"/>
            <a:ext cx="1162718" cy="335683"/>
          </a:xfrm>
          <a:prstGeom prst="rect">
            <a:avLst/>
          </a:prstGeom>
          <a:solidFill>
            <a:schemeClr val="accent3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1200" b="1" dirty="0">
                <a:solidFill>
                  <a:schemeClr val="dk1"/>
                </a:solidFill>
                <a:latin typeface="Days One"/>
                <a:sym typeface="Days One"/>
              </a:rPr>
              <a:t>Data</a:t>
            </a:r>
            <a:endParaRPr sz="1200" b="1" dirty="0">
              <a:solidFill>
                <a:schemeClr val="dk1"/>
              </a:solidFill>
              <a:latin typeface="Days One"/>
              <a:sym typeface="Days One"/>
            </a:endParaRPr>
          </a:p>
        </p:txBody>
      </p:sp>
      <p:sp>
        <p:nvSpPr>
          <p:cNvPr id="12" name="Google Shape;1383;p40">
            <a:extLst>
              <a:ext uri="{FF2B5EF4-FFF2-40B4-BE49-F238E27FC236}">
                <a16:creationId xmlns:a16="http://schemas.microsoft.com/office/drawing/2014/main" id="{0F931099-0281-A6E7-F658-E1D98324482E}"/>
              </a:ext>
            </a:extLst>
          </p:cNvPr>
          <p:cNvSpPr/>
          <p:nvPr/>
        </p:nvSpPr>
        <p:spPr>
          <a:xfrm>
            <a:off x="6851918" y="1930656"/>
            <a:ext cx="960000" cy="476408"/>
          </a:xfrm>
          <a:prstGeom prst="rect">
            <a:avLst/>
          </a:prstGeom>
          <a:solidFill>
            <a:srgbClr val="00B050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dk1"/>
                </a:solidFill>
                <a:latin typeface="Days One"/>
                <a:sym typeface="Days One"/>
              </a:rPr>
              <a:t>7 Emotions </a:t>
            </a:r>
            <a:endParaRPr sz="1200" b="1" dirty="0">
              <a:solidFill>
                <a:schemeClr val="dk1"/>
              </a:solidFill>
              <a:latin typeface="Days One"/>
              <a:sym typeface="Days One"/>
            </a:endParaRPr>
          </a:p>
        </p:txBody>
      </p:sp>
      <p:sp>
        <p:nvSpPr>
          <p:cNvPr id="13" name="Google Shape;1384;p40">
            <a:extLst>
              <a:ext uri="{FF2B5EF4-FFF2-40B4-BE49-F238E27FC236}">
                <a16:creationId xmlns:a16="http://schemas.microsoft.com/office/drawing/2014/main" id="{B5F49609-BC64-43BE-33FD-52137BB95240}"/>
              </a:ext>
            </a:extLst>
          </p:cNvPr>
          <p:cNvSpPr/>
          <p:nvPr/>
        </p:nvSpPr>
        <p:spPr>
          <a:xfrm>
            <a:off x="1985424" y="3295869"/>
            <a:ext cx="959999" cy="377210"/>
          </a:xfrm>
          <a:prstGeom prst="rect">
            <a:avLst/>
          </a:prstGeom>
          <a:solidFill>
            <a:schemeClr val="accent3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rPr>
              <a:t>Old-schooled</a:t>
            </a:r>
            <a:endParaRPr sz="1200" b="1" dirty="0">
              <a:solidFill>
                <a:schemeClr val="dk1"/>
              </a:solidFill>
              <a:latin typeface="Days One"/>
              <a:ea typeface="Days One"/>
              <a:cs typeface="Days One"/>
              <a:sym typeface="Days One"/>
            </a:endParaRPr>
          </a:p>
        </p:txBody>
      </p:sp>
      <p:cxnSp>
        <p:nvCxnSpPr>
          <p:cNvPr id="21" name="Google Shape;1398;p40">
            <a:extLst>
              <a:ext uri="{FF2B5EF4-FFF2-40B4-BE49-F238E27FC236}">
                <a16:creationId xmlns:a16="http://schemas.microsoft.com/office/drawing/2014/main" id="{A87E5CAB-B842-9D79-6402-7EFE7312290C}"/>
              </a:ext>
            </a:extLst>
          </p:cNvPr>
          <p:cNvCxnSpPr>
            <a:cxnSpLocks/>
            <a:stCxn id="12" idx="2"/>
          </p:cNvCxnSpPr>
          <p:nvPr/>
        </p:nvCxnSpPr>
        <p:spPr>
          <a:xfrm flipH="1">
            <a:off x="7119206" y="2407064"/>
            <a:ext cx="212712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9" name="Google Shape;1383;p40">
            <a:extLst>
              <a:ext uri="{FF2B5EF4-FFF2-40B4-BE49-F238E27FC236}">
                <a16:creationId xmlns:a16="http://schemas.microsoft.com/office/drawing/2014/main" id="{C176DE59-879A-9E5A-47FA-97CC1AB0F730}"/>
              </a:ext>
            </a:extLst>
          </p:cNvPr>
          <p:cNvSpPr/>
          <p:nvPr/>
        </p:nvSpPr>
        <p:spPr>
          <a:xfrm>
            <a:off x="6851918" y="2502629"/>
            <a:ext cx="1014000" cy="476408"/>
          </a:xfrm>
          <a:prstGeom prst="rect">
            <a:avLst/>
          </a:prstGeom>
          <a:solidFill>
            <a:srgbClr val="00B050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dk1"/>
                </a:solidFill>
                <a:latin typeface="Days One"/>
                <a:sym typeface="Days One"/>
              </a:rPr>
              <a:t>Sarcasm</a:t>
            </a:r>
            <a:endParaRPr sz="1200" b="1" dirty="0">
              <a:solidFill>
                <a:schemeClr val="dk1"/>
              </a:solidFill>
              <a:latin typeface="Days One"/>
              <a:sym typeface="Days One"/>
            </a:endParaRPr>
          </a:p>
        </p:txBody>
      </p:sp>
      <p:sp>
        <p:nvSpPr>
          <p:cNvPr id="103" name="Google Shape;1382;p40">
            <a:extLst>
              <a:ext uri="{FF2B5EF4-FFF2-40B4-BE49-F238E27FC236}">
                <a16:creationId xmlns:a16="http://schemas.microsoft.com/office/drawing/2014/main" id="{322ED400-0ACA-3ABA-37E8-F150A031DE71}"/>
              </a:ext>
            </a:extLst>
          </p:cNvPr>
          <p:cNvSpPr/>
          <p:nvPr/>
        </p:nvSpPr>
        <p:spPr>
          <a:xfrm>
            <a:off x="3819113" y="2522288"/>
            <a:ext cx="1403293" cy="624870"/>
          </a:xfrm>
          <a:prstGeom prst="rect">
            <a:avLst/>
          </a:prstGeom>
          <a:solidFill>
            <a:schemeClr val="accent3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1200" dirty="0">
                <a:solidFill>
                  <a:schemeClr val="dk1"/>
                </a:solidFill>
                <a:latin typeface="Days One"/>
                <a:sym typeface="Days One"/>
              </a:rPr>
              <a:t>Text Sentimental</a:t>
            </a:r>
          </a:p>
          <a:p>
            <a:pPr algn="ctr"/>
            <a:r>
              <a:rPr lang="en-US" sz="1200" dirty="0">
                <a:solidFill>
                  <a:schemeClr val="dk1"/>
                </a:solidFill>
                <a:latin typeface="Days One"/>
                <a:sym typeface="Days One"/>
              </a:rPr>
              <a:t>Analysis</a:t>
            </a:r>
            <a:endParaRPr sz="1200" dirty="0">
              <a:solidFill>
                <a:schemeClr val="dk1"/>
              </a:solidFill>
              <a:latin typeface="Days One"/>
              <a:sym typeface="Days One"/>
            </a:endParaRPr>
          </a:p>
        </p:txBody>
      </p:sp>
      <p:sp>
        <p:nvSpPr>
          <p:cNvPr id="127" name="Google Shape;1383;p40">
            <a:extLst>
              <a:ext uri="{FF2B5EF4-FFF2-40B4-BE49-F238E27FC236}">
                <a16:creationId xmlns:a16="http://schemas.microsoft.com/office/drawing/2014/main" id="{CAE1DAE8-4024-EFC9-708F-ABAF16CDAAA6}"/>
              </a:ext>
            </a:extLst>
          </p:cNvPr>
          <p:cNvSpPr/>
          <p:nvPr/>
        </p:nvSpPr>
        <p:spPr>
          <a:xfrm>
            <a:off x="7930882" y="2878632"/>
            <a:ext cx="680291" cy="256535"/>
          </a:xfrm>
          <a:prstGeom prst="rect">
            <a:avLst/>
          </a:prstGeom>
          <a:solidFill>
            <a:srgbClr val="00B050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dk1"/>
                </a:solidFill>
                <a:latin typeface="Days One"/>
                <a:sym typeface="Days One"/>
              </a:rPr>
              <a:t>Label</a:t>
            </a:r>
            <a:endParaRPr sz="1200" b="1" dirty="0">
              <a:solidFill>
                <a:schemeClr val="dk1"/>
              </a:solidFill>
              <a:latin typeface="Days One"/>
              <a:sym typeface="Days One"/>
            </a:endParaRPr>
          </a:p>
        </p:txBody>
      </p:sp>
      <p:sp>
        <p:nvSpPr>
          <p:cNvPr id="128" name="Google Shape;1384;p40">
            <a:extLst>
              <a:ext uri="{FF2B5EF4-FFF2-40B4-BE49-F238E27FC236}">
                <a16:creationId xmlns:a16="http://schemas.microsoft.com/office/drawing/2014/main" id="{7069A6FD-70F0-3CDE-07CA-31E3845C6AF8}"/>
              </a:ext>
            </a:extLst>
          </p:cNvPr>
          <p:cNvSpPr/>
          <p:nvPr/>
        </p:nvSpPr>
        <p:spPr>
          <a:xfrm>
            <a:off x="3312128" y="3373912"/>
            <a:ext cx="713663" cy="307777"/>
          </a:xfrm>
          <a:prstGeom prst="rect">
            <a:avLst/>
          </a:prstGeom>
          <a:solidFill>
            <a:schemeClr val="accent3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rPr>
              <a:t>Model</a:t>
            </a:r>
            <a:endParaRPr sz="1200" b="1" dirty="0">
              <a:solidFill>
                <a:schemeClr val="dk1"/>
              </a:solidFill>
              <a:latin typeface="Days One"/>
              <a:ea typeface="Days One"/>
              <a:cs typeface="Days One"/>
              <a:sym typeface="Days One"/>
            </a:endParaRPr>
          </a:p>
        </p:txBody>
      </p:sp>
      <p:sp>
        <p:nvSpPr>
          <p:cNvPr id="133" name="Google Shape;1384;p40">
            <a:extLst>
              <a:ext uri="{FF2B5EF4-FFF2-40B4-BE49-F238E27FC236}">
                <a16:creationId xmlns:a16="http://schemas.microsoft.com/office/drawing/2014/main" id="{F3A29EEB-3BC4-77B8-AD86-75ECB3E3283B}"/>
              </a:ext>
            </a:extLst>
          </p:cNvPr>
          <p:cNvSpPr/>
          <p:nvPr/>
        </p:nvSpPr>
        <p:spPr>
          <a:xfrm>
            <a:off x="673621" y="2744608"/>
            <a:ext cx="959999" cy="278013"/>
          </a:xfrm>
          <a:prstGeom prst="rect">
            <a:avLst/>
          </a:prstGeom>
          <a:solidFill>
            <a:srgbClr val="00B050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rPr>
              <a:t>TextCNN</a:t>
            </a:r>
            <a:endParaRPr sz="1200" b="1" dirty="0">
              <a:solidFill>
                <a:schemeClr val="dk1"/>
              </a:solidFill>
              <a:latin typeface="Days One"/>
              <a:ea typeface="Days One"/>
              <a:cs typeface="Days One"/>
              <a:sym typeface="Days One"/>
            </a:endParaRPr>
          </a:p>
        </p:txBody>
      </p:sp>
      <p:sp>
        <p:nvSpPr>
          <p:cNvPr id="135" name="Google Shape;1384;p40">
            <a:extLst>
              <a:ext uri="{FF2B5EF4-FFF2-40B4-BE49-F238E27FC236}">
                <a16:creationId xmlns:a16="http://schemas.microsoft.com/office/drawing/2014/main" id="{39F5CDE8-2F87-48F6-3F9E-D80B1F127F59}"/>
              </a:ext>
            </a:extLst>
          </p:cNvPr>
          <p:cNvSpPr/>
          <p:nvPr/>
        </p:nvSpPr>
        <p:spPr>
          <a:xfrm>
            <a:off x="677693" y="3484474"/>
            <a:ext cx="959999" cy="278013"/>
          </a:xfrm>
          <a:prstGeom prst="rect">
            <a:avLst/>
          </a:prstGeom>
          <a:solidFill>
            <a:srgbClr val="00B050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rPr>
              <a:t>BERT</a:t>
            </a:r>
            <a:endParaRPr sz="1200" b="1" dirty="0">
              <a:solidFill>
                <a:schemeClr val="dk1"/>
              </a:solidFill>
              <a:latin typeface="Days One"/>
              <a:ea typeface="Days One"/>
              <a:cs typeface="Days One"/>
              <a:sym typeface="Days One"/>
            </a:endParaRPr>
          </a:p>
        </p:txBody>
      </p:sp>
      <p:cxnSp>
        <p:nvCxnSpPr>
          <p:cNvPr id="148" name="连接符: 曲线 147">
            <a:extLst>
              <a:ext uri="{FF2B5EF4-FFF2-40B4-BE49-F238E27FC236}">
                <a16:creationId xmlns:a16="http://schemas.microsoft.com/office/drawing/2014/main" id="{8E50EB36-8CEA-1439-A6F7-8641504C1F1B}"/>
              </a:ext>
            </a:extLst>
          </p:cNvPr>
          <p:cNvCxnSpPr>
            <a:cxnSpLocks/>
            <a:stCxn id="103" idx="3"/>
            <a:endCxn id="11" idx="1"/>
          </p:cNvCxnSpPr>
          <p:nvPr/>
        </p:nvCxnSpPr>
        <p:spPr>
          <a:xfrm flipV="1">
            <a:off x="5222406" y="2479252"/>
            <a:ext cx="234533" cy="355471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2" name="连接符: 曲线 151">
            <a:extLst>
              <a:ext uri="{FF2B5EF4-FFF2-40B4-BE49-F238E27FC236}">
                <a16:creationId xmlns:a16="http://schemas.microsoft.com/office/drawing/2014/main" id="{D00EF188-B179-3BC5-136D-836BA5B78CC9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 flipV="1">
            <a:off x="6619657" y="2168860"/>
            <a:ext cx="232261" cy="310392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5" name="连接符: 曲线 154">
            <a:extLst>
              <a:ext uri="{FF2B5EF4-FFF2-40B4-BE49-F238E27FC236}">
                <a16:creationId xmlns:a16="http://schemas.microsoft.com/office/drawing/2014/main" id="{EA884EA0-A619-4AA6-1E12-49D55A7CB1E9}"/>
              </a:ext>
            </a:extLst>
          </p:cNvPr>
          <p:cNvCxnSpPr>
            <a:cxnSpLocks/>
            <a:stCxn id="11" idx="3"/>
            <a:endCxn id="99" idx="1"/>
          </p:cNvCxnSpPr>
          <p:nvPr/>
        </p:nvCxnSpPr>
        <p:spPr>
          <a:xfrm>
            <a:off x="6619657" y="2479252"/>
            <a:ext cx="232261" cy="261581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3" name="连接符: 曲线 162">
            <a:extLst>
              <a:ext uri="{FF2B5EF4-FFF2-40B4-BE49-F238E27FC236}">
                <a16:creationId xmlns:a16="http://schemas.microsoft.com/office/drawing/2014/main" id="{BAB70E98-C0C9-323F-13E6-7EE0207EE026}"/>
              </a:ext>
            </a:extLst>
          </p:cNvPr>
          <p:cNvCxnSpPr>
            <a:cxnSpLocks/>
            <a:stCxn id="103" idx="2"/>
            <a:endCxn id="128" idx="3"/>
          </p:cNvCxnSpPr>
          <p:nvPr/>
        </p:nvCxnSpPr>
        <p:spPr>
          <a:xfrm rot="5400000">
            <a:off x="4082955" y="3089995"/>
            <a:ext cx="380643" cy="494969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9" name="连接符: 曲线 168">
            <a:extLst>
              <a:ext uri="{FF2B5EF4-FFF2-40B4-BE49-F238E27FC236}">
                <a16:creationId xmlns:a16="http://schemas.microsoft.com/office/drawing/2014/main" id="{2E188587-515E-CA56-FEDC-8A15464357D0}"/>
              </a:ext>
            </a:extLst>
          </p:cNvPr>
          <p:cNvCxnSpPr>
            <a:cxnSpLocks/>
            <a:stCxn id="128" idx="1"/>
            <a:endCxn id="13" idx="3"/>
          </p:cNvCxnSpPr>
          <p:nvPr/>
        </p:nvCxnSpPr>
        <p:spPr>
          <a:xfrm rot="10800000">
            <a:off x="2945424" y="3484475"/>
            <a:ext cx="366705" cy="43327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9" name="连接符: 曲线 198">
            <a:extLst>
              <a:ext uri="{FF2B5EF4-FFF2-40B4-BE49-F238E27FC236}">
                <a16:creationId xmlns:a16="http://schemas.microsoft.com/office/drawing/2014/main" id="{6E5FDC3F-D83E-8121-F7F0-EA96BF91C020}"/>
              </a:ext>
            </a:extLst>
          </p:cNvPr>
          <p:cNvCxnSpPr>
            <a:cxnSpLocks/>
            <a:stCxn id="13" idx="1"/>
            <a:endCxn id="133" idx="3"/>
          </p:cNvCxnSpPr>
          <p:nvPr/>
        </p:nvCxnSpPr>
        <p:spPr>
          <a:xfrm rot="10800000">
            <a:off x="1633620" y="2883616"/>
            <a:ext cx="351804" cy="600859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2" name="连接符: 曲线 201">
            <a:extLst>
              <a:ext uri="{FF2B5EF4-FFF2-40B4-BE49-F238E27FC236}">
                <a16:creationId xmlns:a16="http://schemas.microsoft.com/office/drawing/2014/main" id="{6F8222B6-5E75-1473-0378-EFA56C7AF15D}"/>
              </a:ext>
            </a:extLst>
          </p:cNvPr>
          <p:cNvCxnSpPr>
            <a:cxnSpLocks/>
            <a:stCxn id="13" idx="1"/>
            <a:endCxn id="135" idx="3"/>
          </p:cNvCxnSpPr>
          <p:nvPr/>
        </p:nvCxnSpPr>
        <p:spPr>
          <a:xfrm rot="10800000" flipV="1">
            <a:off x="1637692" y="3484473"/>
            <a:ext cx="347732" cy="139007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文本框 2">
            <a:extLst>
              <a:ext uri="{FF2B5EF4-FFF2-40B4-BE49-F238E27FC236}">
                <a16:creationId xmlns:a16="http://schemas.microsoft.com/office/drawing/2014/main" id="{46E02BC3-F024-2D5A-C2D7-5EC15CB9EFB6}"/>
              </a:ext>
            </a:extLst>
          </p:cNvPr>
          <p:cNvSpPr txBox="1"/>
          <p:nvPr/>
        </p:nvSpPr>
        <p:spPr>
          <a:xfrm>
            <a:off x="1282353" y="4085332"/>
            <a:ext cx="58532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/>
              <a:t>What we mainly focus: Irony </a:t>
            </a:r>
          </a:p>
          <a:p>
            <a:r>
              <a:rPr lang="en-US" altLang="zh-CN" sz="1400" dirty="0"/>
              <a:t>Why we focus: Help people better understand each other 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3378353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99" grpId="0" animBg="1"/>
      <p:bldP spid="103" grpId="0" animBg="1"/>
      <p:bldP spid="127" grpId="0" animBg="1"/>
      <p:bldP spid="128" grpId="0" animBg="1"/>
      <p:bldP spid="133" grpId="0" animBg="1"/>
      <p:bldP spid="13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9">
          <a:extLst>
            <a:ext uri="{FF2B5EF4-FFF2-40B4-BE49-F238E27FC236}">
              <a16:creationId xmlns:a16="http://schemas.microsoft.com/office/drawing/2014/main" id="{EC60F062-5C02-96E6-E306-5EB68D8036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976;p36">
            <a:extLst>
              <a:ext uri="{FF2B5EF4-FFF2-40B4-BE49-F238E27FC236}">
                <a16:creationId xmlns:a16="http://schemas.microsoft.com/office/drawing/2014/main" id="{519A493E-E7B7-7755-54C3-38884D688A93}"/>
              </a:ext>
            </a:extLst>
          </p:cNvPr>
          <p:cNvSpPr txBox="1">
            <a:spLocks/>
          </p:cNvSpPr>
          <p:nvPr/>
        </p:nvSpPr>
        <p:spPr>
          <a:xfrm>
            <a:off x="-2351815" y="664873"/>
            <a:ext cx="9541197" cy="4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ys One"/>
              <a:buNone/>
              <a:defRPr sz="2800" b="1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ys One"/>
              <a:buNone/>
              <a:defRPr sz="3000" b="1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ys One"/>
              <a:buNone/>
              <a:defRPr sz="3000" b="1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ys One"/>
              <a:buNone/>
              <a:defRPr sz="3000" b="1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ys One"/>
              <a:buNone/>
              <a:defRPr sz="3000" b="1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ys One"/>
              <a:buNone/>
              <a:defRPr sz="3000" b="1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ys One"/>
              <a:buNone/>
              <a:defRPr sz="3000" b="1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ys One"/>
              <a:buNone/>
              <a:defRPr sz="3000" b="1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ys One"/>
              <a:buNone/>
              <a:defRPr sz="3000" b="1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9pPr>
          </a:lstStyle>
          <a:p>
            <a:pPr marL="0" indent="0" algn="ctr">
              <a:lnSpc>
                <a:spcPct val="100000"/>
              </a:lnSpc>
              <a:buSzPts val="2400"/>
            </a:pPr>
            <a:r>
              <a:rPr lang="en-US" altLang="zh-CN" sz="2800" b="1" dirty="0">
                <a:latin typeface="Days One"/>
              </a:rPr>
              <a:t>Original thinking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6129C3E-FAF7-B33D-68BA-98891A20A5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6631" y="1582638"/>
            <a:ext cx="571500" cy="5715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C231859F-DB78-7C12-1F43-730ABB6E6591}"/>
              </a:ext>
            </a:extLst>
          </p:cNvPr>
          <p:cNvSpPr txBox="1"/>
          <p:nvPr/>
        </p:nvSpPr>
        <p:spPr>
          <a:xfrm>
            <a:off x="1739929" y="1751793"/>
            <a:ext cx="186256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Days One"/>
              </a:rPr>
              <a:t>T</a:t>
            </a:r>
            <a:r>
              <a:rPr lang="en-US" altLang="zh-CN" sz="1400" b="1" dirty="0">
                <a:latin typeface="Days One"/>
              </a:rPr>
              <a:t>hinking Road</a:t>
            </a:r>
            <a:endParaRPr lang="zh-CN" altLang="en-US" dirty="0"/>
          </a:p>
        </p:txBody>
      </p:sp>
      <p:sp>
        <p:nvSpPr>
          <p:cNvPr id="13" name="Google Shape;1384;p40">
            <a:extLst>
              <a:ext uri="{FF2B5EF4-FFF2-40B4-BE49-F238E27FC236}">
                <a16:creationId xmlns:a16="http://schemas.microsoft.com/office/drawing/2014/main" id="{0B688E3B-35CC-7531-04FA-B72A596D28D5}"/>
              </a:ext>
            </a:extLst>
          </p:cNvPr>
          <p:cNvSpPr/>
          <p:nvPr/>
        </p:nvSpPr>
        <p:spPr>
          <a:xfrm>
            <a:off x="2524990" y="3113713"/>
            <a:ext cx="2286000" cy="254407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 dirty="0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rPr>
              <a:t>Nature Inspiration</a:t>
            </a:r>
            <a:endParaRPr sz="800" b="1" dirty="0">
              <a:solidFill>
                <a:schemeClr val="dk1"/>
              </a:solidFill>
              <a:latin typeface="Days One"/>
              <a:ea typeface="Days One"/>
              <a:cs typeface="Days One"/>
              <a:sym typeface="Days One"/>
            </a:endParaRPr>
          </a:p>
        </p:txBody>
      </p:sp>
      <p:sp>
        <p:nvSpPr>
          <p:cNvPr id="103" name="Google Shape;1382;p40">
            <a:extLst>
              <a:ext uri="{FF2B5EF4-FFF2-40B4-BE49-F238E27FC236}">
                <a16:creationId xmlns:a16="http://schemas.microsoft.com/office/drawing/2014/main" id="{5968102A-A69F-295E-24FD-D7C81B8C3D23}"/>
              </a:ext>
            </a:extLst>
          </p:cNvPr>
          <p:cNvSpPr/>
          <p:nvPr/>
        </p:nvSpPr>
        <p:spPr>
          <a:xfrm>
            <a:off x="2524992" y="2356455"/>
            <a:ext cx="4779819" cy="62487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1200" b="1" dirty="0">
                <a:solidFill>
                  <a:schemeClr val="dk1"/>
                </a:solidFill>
                <a:latin typeface="Days One"/>
                <a:sym typeface="Days One"/>
              </a:rPr>
              <a:t>Machine Recognize Texts</a:t>
            </a:r>
            <a:endParaRPr sz="1200" b="1" dirty="0">
              <a:solidFill>
                <a:schemeClr val="dk1"/>
              </a:solidFill>
              <a:latin typeface="Days One"/>
              <a:sym typeface="Days One"/>
            </a:endParaRPr>
          </a:p>
        </p:txBody>
      </p:sp>
      <p:sp>
        <p:nvSpPr>
          <p:cNvPr id="22" name="Google Shape;1384;p40">
            <a:extLst>
              <a:ext uri="{FF2B5EF4-FFF2-40B4-BE49-F238E27FC236}">
                <a16:creationId xmlns:a16="http://schemas.microsoft.com/office/drawing/2014/main" id="{2AA49CA1-AA9F-B248-BF0B-60B5FFBE95B8}"/>
              </a:ext>
            </a:extLst>
          </p:cNvPr>
          <p:cNvSpPr/>
          <p:nvPr/>
        </p:nvSpPr>
        <p:spPr>
          <a:xfrm>
            <a:off x="2524988" y="3500508"/>
            <a:ext cx="1527465" cy="254407"/>
          </a:xfrm>
          <a:prstGeom prst="rect">
            <a:avLst/>
          </a:prstGeom>
          <a:solidFill>
            <a:schemeClr val="accent3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 dirty="0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rPr>
              <a:t>Human </a:t>
            </a:r>
            <a:r>
              <a:rPr lang="en-US" sz="800" b="1" dirty="0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rPr>
              <a:t>L</a:t>
            </a:r>
            <a:r>
              <a:rPr lang="en" sz="800" b="1" dirty="0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rPr>
              <a:t>earning </a:t>
            </a:r>
          </a:p>
        </p:txBody>
      </p:sp>
      <p:sp>
        <p:nvSpPr>
          <p:cNvPr id="26" name="Google Shape;1384;p40">
            <a:extLst>
              <a:ext uri="{FF2B5EF4-FFF2-40B4-BE49-F238E27FC236}">
                <a16:creationId xmlns:a16="http://schemas.microsoft.com/office/drawing/2014/main" id="{919DA2C0-226F-7F30-AF8E-73E261FDC29B}"/>
              </a:ext>
            </a:extLst>
          </p:cNvPr>
          <p:cNvSpPr/>
          <p:nvPr/>
        </p:nvSpPr>
        <p:spPr>
          <a:xfrm>
            <a:off x="5018811" y="3113713"/>
            <a:ext cx="2286000" cy="254407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" sz="800" b="1" dirty="0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rPr>
              <a:t>Machines </a:t>
            </a:r>
            <a:r>
              <a:rPr lang="en" altLang="zh-CN" sz="800" b="1" dirty="0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rPr>
              <a:t>Inspirations</a:t>
            </a:r>
            <a:endParaRPr sz="800" b="1" dirty="0">
              <a:solidFill>
                <a:schemeClr val="dk1"/>
              </a:solidFill>
              <a:latin typeface="Days One"/>
              <a:ea typeface="Days One"/>
              <a:cs typeface="Days One"/>
              <a:sym typeface="Days One"/>
            </a:endParaRPr>
          </a:p>
        </p:txBody>
      </p:sp>
      <p:sp>
        <p:nvSpPr>
          <p:cNvPr id="29" name="Google Shape;1384;p40">
            <a:extLst>
              <a:ext uri="{FF2B5EF4-FFF2-40B4-BE49-F238E27FC236}">
                <a16:creationId xmlns:a16="http://schemas.microsoft.com/office/drawing/2014/main" id="{646BDF82-1613-6305-2581-5569289DEC30}"/>
              </a:ext>
            </a:extLst>
          </p:cNvPr>
          <p:cNvSpPr/>
          <p:nvPr/>
        </p:nvSpPr>
        <p:spPr>
          <a:xfrm>
            <a:off x="4136768" y="3500508"/>
            <a:ext cx="680853" cy="254407"/>
          </a:xfrm>
          <a:prstGeom prst="rect">
            <a:avLst/>
          </a:prstGeom>
          <a:solidFill>
            <a:schemeClr val="accent3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dirty="0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rPr>
              <a:t>Other</a:t>
            </a:r>
            <a:endParaRPr sz="800" b="1" dirty="0">
              <a:solidFill>
                <a:schemeClr val="dk1"/>
              </a:solidFill>
              <a:latin typeface="Days One"/>
              <a:ea typeface="Days One"/>
              <a:cs typeface="Days One"/>
              <a:sym typeface="Days One"/>
            </a:endParaRPr>
          </a:p>
        </p:txBody>
      </p:sp>
      <p:sp>
        <p:nvSpPr>
          <p:cNvPr id="31" name="Google Shape;1384;p40">
            <a:extLst>
              <a:ext uri="{FF2B5EF4-FFF2-40B4-BE49-F238E27FC236}">
                <a16:creationId xmlns:a16="http://schemas.microsoft.com/office/drawing/2014/main" id="{EEA34708-7E12-2EF4-26E4-3D4F8B20BB79}"/>
              </a:ext>
            </a:extLst>
          </p:cNvPr>
          <p:cNvSpPr/>
          <p:nvPr/>
        </p:nvSpPr>
        <p:spPr>
          <a:xfrm>
            <a:off x="5018811" y="3505457"/>
            <a:ext cx="1122215" cy="249457"/>
          </a:xfrm>
          <a:prstGeom prst="rect">
            <a:avLst/>
          </a:prstGeom>
          <a:solidFill>
            <a:schemeClr val="accent3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dirty="0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rPr>
              <a:t>Frequency</a:t>
            </a:r>
            <a:endParaRPr lang="en" sz="800" b="1" dirty="0">
              <a:solidFill>
                <a:schemeClr val="dk1"/>
              </a:solidFill>
              <a:latin typeface="Days One"/>
              <a:ea typeface="Days One"/>
              <a:cs typeface="Days One"/>
              <a:sym typeface="Days One"/>
            </a:endParaRPr>
          </a:p>
        </p:txBody>
      </p:sp>
      <p:sp>
        <p:nvSpPr>
          <p:cNvPr id="32" name="Google Shape;1384;p40">
            <a:extLst>
              <a:ext uri="{FF2B5EF4-FFF2-40B4-BE49-F238E27FC236}">
                <a16:creationId xmlns:a16="http://schemas.microsoft.com/office/drawing/2014/main" id="{28ECEE94-CACC-7A65-D944-EE44E136918C}"/>
              </a:ext>
            </a:extLst>
          </p:cNvPr>
          <p:cNvSpPr/>
          <p:nvPr/>
        </p:nvSpPr>
        <p:spPr>
          <a:xfrm>
            <a:off x="6244939" y="3505457"/>
            <a:ext cx="1059871" cy="249457"/>
          </a:xfrm>
          <a:prstGeom prst="rect">
            <a:avLst/>
          </a:prstGeom>
          <a:solidFill>
            <a:schemeClr val="accent3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dirty="0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rPr>
              <a:t>Score</a:t>
            </a:r>
            <a:endParaRPr lang="en" sz="800" b="1" dirty="0">
              <a:solidFill>
                <a:schemeClr val="dk1"/>
              </a:solidFill>
              <a:latin typeface="Days One"/>
              <a:ea typeface="Days One"/>
              <a:cs typeface="Days One"/>
              <a:sym typeface="Days One"/>
            </a:endParaRPr>
          </a:p>
        </p:txBody>
      </p:sp>
      <p:sp>
        <p:nvSpPr>
          <p:cNvPr id="48" name="云形 47">
            <a:extLst>
              <a:ext uri="{FF2B5EF4-FFF2-40B4-BE49-F238E27FC236}">
                <a16:creationId xmlns:a16="http://schemas.microsoft.com/office/drawing/2014/main" id="{2067F542-FD8D-E820-A9DF-CA2A528E8AA4}"/>
              </a:ext>
            </a:extLst>
          </p:cNvPr>
          <p:cNvSpPr/>
          <p:nvPr/>
        </p:nvSpPr>
        <p:spPr>
          <a:xfrm>
            <a:off x="1715645" y="3822093"/>
            <a:ext cx="1224979" cy="904009"/>
          </a:xfrm>
          <a:prstGeom prst="clou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CN" sz="800" b="1" dirty="0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rPr>
              <a:t>Experience</a:t>
            </a:r>
            <a:endParaRPr lang="zh-CN" altLang="en-US" sz="800" dirty="0"/>
          </a:p>
        </p:txBody>
      </p:sp>
      <p:sp>
        <p:nvSpPr>
          <p:cNvPr id="50" name="云形 49">
            <a:extLst>
              <a:ext uri="{FF2B5EF4-FFF2-40B4-BE49-F238E27FC236}">
                <a16:creationId xmlns:a16="http://schemas.microsoft.com/office/drawing/2014/main" id="{A2B9A0DC-9ED9-618C-7159-DE91DB1B7CE2}"/>
              </a:ext>
            </a:extLst>
          </p:cNvPr>
          <p:cNvSpPr/>
          <p:nvPr/>
        </p:nvSpPr>
        <p:spPr>
          <a:xfrm>
            <a:off x="3012486" y="4107850"/>
            <a:ext cx="859567" cy="571500"/>
          </a:xfrm>
          <a:prstGeom prst="clou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CN" sz="800" b="1" dirty="0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rPr>
              <a:t>count</a:t>
            </a:r>
            <a:endParaRPr lang="zh-CN" altLang="en-US" sz="800" dirty="0"/>
          </a:p>
        </p:txBody>
      </p:sp>
      <p:sp>
        <p:nvSpPr>
          <p:cNvPr id="55" name="云形 54">
            <a:extLst>
              <a:ext uri="{FF2B5EF4-FFF2-40B4-BE49-F238E27FC236}">
                <a16:creationId xmlns:a16="http://schemas.microsoft.com/office/drawing/2014/main" id="{0117FD7A-5A14-6356-C3A3-15463DC558DE}"/>
              </a:ext>
            </a:extLst>
          </p:cNvPr>
          <p:cNvSpPr/>
          <p:nvPr/>
        </p:nvSpPr>
        <p:spPr>
          <a:xfrm>
            <a:off x="3962022" y="4035468"/>
            <a:ext cx="1033041" cy="571500"/>
          </a:xfrm>
          <a:prstGeom prst="clou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00" b="1" dirty="0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rPr>
              <a:t>behavior</a:t>
            </a:r>
          </a:p>
        </p:txBody>
      </p:sp>
      <p:sp>
        <p:nvSpPr>
          <p:cNvPr id="56" name="云形 55">
            <a:extLst>
              <a:ext uri="{FF2B5EF4-FFF2-40B4-BE49-F238E27FC236}">
                <a16:creationId xmlns:a16="http://schemas.microsoft.com/office/drawing/2014/main" id="{842CAEE3-6D5F-BB60-BF18-2F3AC7D05498}"/>
              </a:ext>
            </a:extLst>
          </p:cNvPr>
          <p:cNvSpPr/>
          <p:nvPr/>
        </p:nvSpPr>
        <p:spPr>
          <a:xfrm>
            <a:off x="6338872" y="3955735"/>
            <a:ext cx="1216174" cy="875729"/>
          </a:xfrm>
          <a:prstGeom prst="clou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CN" sz="800" b="1" dirty="0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rPr>
              <a:t>Dictionary</a:t>
            </a:r>
            <a:endParaRPr lang="zh-CN" altLang="en-US" sz="800" dirty="0"/>
          </a:p>
        </p:txBody>
      </p:sp>
      <p:sp>
        <p:nvSpPr>
          <p:cNvPr id="57" name="云形 56">
            <a:extLst>
              <a:ext uri="{FF2B5EF4-FFF2-40B4-BE49-F238E27FC236}">
                <a16:creationId xmlns:a16="http://schemas.microsoft.com/office/drawing/2014/main" id="{74DCE2A5-061A-EBA2-9FD0-411B98B7F68C}"/>
              </a:ext>
            </a:extLst>
          </p:cNvPr>
          <p:cNvSpPr/>
          <p:nvPr/>
        </p:nvSpPr>
        <p:spPr>
          <a:xfrm>
            <a:off x="5085032" y="3943025"/>
            <a:ext cx="1033041" cy="597455"/>
          </a:xfrm>
          <a:prstGeom prst="clou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CN" sz="800" b="1" dirty="0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rPr>
              <a:t>Network</a:t>
            </a:r>
            <a:endParaRPr lang="zh-CN" altLang="en-US" sz="800" dirty="0"/>
          </a:p>
        </p:txBody>
      </p:sp>
      <p:pic>
        <p:nvPicPr>
          <p:cNvPr id="1026" name="Picture 2" descr="人类学习 的图像结果">
            <a:extLst>
              <a:ext uri="{FF2B5EF4-FFF2-40B4-BE49-F238E27FC236}">
                <a16:creationId xmlns:a16="http://schemas.microsoft.com/office/drawing/2014/main" id="{E0844829-2D12-FF42-F816-DB81FB0CB7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6768" y="854918"/>
            <a:ext cx="1764085" cy="1334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5158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10" grpId="0"/>
      <p:bldP spid="13" grpId="0" animBg="1"/>
      <p:bldP spid="103" grpId="0" animBg="1"/>
      <p:bldP spid="22" grpId="0" animBg="1"/>
      <p:bldP spid="26" grpId="0" animBg="1"/>
      <p:bldP spid="29" grpId="0" animBg="1"/>
      <p:bldP spid="31" grpId="0" animBg="1"/>
      <p:bldP spid="32" grpId="0" animBg="1"/>
      <p:bldP spid="48" grpId="0" animBg="1"/>
      <p:bldP spid="50" grpId="0" animBg="1"/>
      <p:bldP spid="55" grpId="0" animBg="1"/>
      <p:bldP spid="56" grpId="0" animBg="1"/>
      <p:bldP spid="5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9">
          <a:extLst>
            <a:ext uri="{FF2B5EF4-FFF2-40B4-BE49-F238E27FC236}">
              <a16:creationId xmlns:a16="http://schemas.microsoft.com/office/drawing/2014/main" id="{CF17349F-C16B-2A54-8E2A-02A8EED2F9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976;p36">
            <a:extLst>
              <a:ext uri="{FF2B5EF4-FFF2-40B4-BE49-F238E27FC236}">
                <a16:creationId xmlns:a16="http://schemas.microsoft.com/office/drawing/2014/main" id="{3AD8297C-CA3C-41B4-12CC-97C3F5A58B67}"/>
              </a:ext>
            </a:extLst>
          </p:cNvPr>
          <p:cNvSpPr txBox="1">
            <a:spLocks/>
          </p:cNvSpPr>
          <p:nvPr/>
        </p:nvSpPr>
        <p:spPr>
          <a:xfrm>
            <a:off x="-2351815" y="664873"/>
            <a:ext cx="9541197" cy="4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ys One"/>
              <a:buNone/>
              <a:defRPr sz="2800" b="1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ys One"/>
              <a:buNone/>
              <a:defRPr sz="3000" b="1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ys One"/>
              <a:buNone/>
              <a:defRPr sz="3000" b="1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ys One"/>
              <a:buNone/>
              <a:defRPr sz="3000" b="1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ys One"/>
              <a:buNone/>
              <a:defRPr sz="3000" b="1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ys One"/>
              <a:buNone/>
              <a:defRPr sz="3000" b="1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ys One"/>
              <a:buNone/>
              <a:defRPr sz="3000" b="1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ys One"/>
              <a:buNone/>
              <a:defRPr sz="3000" b="1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ys One"/>
              <a:buNone/>
              <a:defRPr sz="3000" b="1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9pPr>
          </a:lstStyle>
          <a:p>
            <a:pPr marL="0" indent="0" algn="ctr">
              <a:lnSpc>
                <a:spcPct val="100000"/>
              </a:lnSpc>
              <a:buSzPts val="2400"/>
            </a:pPr>
            <a:r>
              <a:rPr lang="en-US" altLang="zh-CN" sz="2800" b="1" dirty="0">
                <a:latin typeface="Days One"/>
              </a:rPr>
              <a:t>Original thinking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290C33B-1D15-B35A-B5A6-425AB0BFD0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356" y="1359156"/>
            <a:ext cx="571500" cy="57150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33F73BB7-4062-E667-3C10-6A8F6EADBA27}"/>
              </a:ext>
            </a:extLst>
          </p:cNvPr>
          <p:cNvSpPr txBox="1"/>
          <p:nvPr/>
        </p:nvSpPr>
        <p:spPr>
          <a:xfrm>
            <a:off x="1237917" y="1507948"/>
            <a:ext cx="254014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1" dirty="0">
                <a:latin typeface="Days One"/>
              </a:rPr>
              <a:t>Methodology Attempts</a:t>
            </a:r>
            <a:endParaRPr lang="zh-CN" altLang="en-US" dirty="0"/>
          </a:p>
        </p:txBody>
      </p:sp>
      <p:sp>
        <p:nvSpPr>
          <p:cNvPr id="11" name="Google Shape;1382;p40">
            <a:extLst>
              <a:ext uri="{FF2B5EF4-FFF2-40B4-BE49-F238E27FC236}">
                <a16:creationId xmlns:a16="http://schemas.microsoft.com/office/drawing/2014/main" id="{10386F80-3545-A95F-275F-31482A7B45D5}"/>
              </a:ext>
            </a:extLst>
          </p:cNvPr>
          <p:cNvSpPr/>
          <p:nvPr/>
        </p:nvSpPr>
        <p:spPr>
          <a:xfrm>
            <a:off x="5456939" y="2311410"/>
            <a:ext cx="1162718" cy="335683"/>
          </a:xfrm>
          <a:prstGeom prst="rect">
            <a:avLst/>
          </a:prstGeom>
          <a:solidFill>
            <a:schemeClr val="accent3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1200" b="1" dirty="0">
                <a:solidFill>
                  <a:schemeClr val="dk1"/>
                </a:solidFill>
                <a:latin typeface="Days One"/>
                <a:sym typeface="Days One"/>
              </a:rPr>
              <a:t>Data</a:t>
            </a:r>
            <a:endParaRPr sz="1200" b="1" dirty="0">
              <a:solidFill>
                <a:schemeClr val="dk1"/>
              </a:solidFill>
              <a:latin typeface="Days One"/>
              <a:sym typeface="Days One"/>
            </a:endParaRPr>
          </a:p>
        </p:txBody>
      </p:sp>
      <p:sp>
        <p:nvSpPr>
          <p:cNvPr id="12" name="Google Shape;1383;p40">
            <a:extLst>
              <a:ext uri="{FF2B5EF4-FFF2-40B4-BE49-F238E27FC236}">
                <a16:creationId xmlns:a16="http://schemas.microsoft.com/office/drawing/2014/main" id="{08FBD8C4-032E-5877-4DDB-54E85003FE6A}"/>
              </a:ext>
            </a:extLst>
          </p:cNvPr>
          <p:cNvSpPr/>
          <p:nvPr/>
        </p:nvSpPr>
        <p:spPr>
          <a:xfrm>
            <a:off x="6851918" y="1930656"/>
            <a:ext cx="960000" cy="476408"/>
          </a:xfrm>
          <a:prstGeom prst="rect">
            <a:avLst/>
          </a:prstGeom>
          <a:solidFill>
            <a:srgbClr val="00B050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dk1"/>
                </a:solidFill>
                <a:latin typeface="Days One"/>
                <a:sym typeface="Days One"/>
              </a:rPr>
              <a:t>7 Emotions </a:t>
            </a:r>
            <a:endParaRPr sz="1200" b="1" dirty="0">
              <a:solidFill>
                <a:schemeClr val="dk1"/>
              </a:solidFill>
              <a:latin typeface="Days One"/>
              <a:sym typeface="Days One"/>
            </a:endParaRPr>
          </a:p>
        </p:txBody>
      </p:sp>
      <p:sp>
        <p:nvSpPr>
          <p:cNvPr id="13" name="Google Shape;1384;p40">
            <a:extLst>
              <a:ext uri="{FF2B5EF4-FFF2-40B4-BE49-F238E27FC236}">
                <a16:creationId xmlns:a16="http://schemas.microsoft.com/office/drawing/2014/main" id="{22EA6B50-9956-1061-ECC2-CDE7DFF91118}"/>
              </a:ext>
            </a:extLst>
          </p:cNvPr>
          <p:cNvSpPr/>
          <p:nvPr/>
        </p:nvSpPr>
        <p:spPr>
          <a:xfrm>
            <a:off x="1985424" y="3295869"/>
            <a:ext cx="959999" cy="377210"/>
          </a:xfrm>
          <a:prstGeom prst="rect">
            <a:avLst/>
          </a:prstGeom>
          <a:solidFill>
            <a:schemeClr val="accent3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rPr>
              <a:t>Old-schooled</a:t>
            </a:r>
            <a:endParaRPr sz="1200" b="1" dirty="0">
              <a:solidFill>
                <a:schemeClr val="dk1"/>
              </a:solidFill>
              <a:latin typeface="Days One"/>
              <a:ea typeface="Days One"/>
              <a:cs typeface="Days One"/>
              <a:sym typeface="Days One"/>
            </a:endParaRPr>
          </a:p>
        </p:txBody>
      </p:sp>
      <p:cxnSp>
        <p:nvCxnSpPr>
          <p:cNvPr id="21" name="Google Shape;1398;p40">
            <a:extLst>
              <a:ext uri="{FF2B5EF4-FFF2-40B4-BE49-F238E27FC236}">
                <a16:creationId xmlns:a16="http://schemas.microsoft.com/office/drawing/2014/main" id="{F64C246B-BB98-E179-8C8E-B87D390793C5}"/>
              </a:ext>
            </a:extLst>
          </p:cNvPr>
          <p:cNvCxnSpPr>
            <a:cxnSpLocks/>
            <a:stCxn id="12" idx="2"/>
          </p:cNvCxnSpPr>
          <p:nvPr/>
        </p:nvCxnSpPr>
        <p:spPr>
          <a:xfrm flipH="1">
            <a:off x="7119206" y="2407064"/>
            <a:ext cx="212712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9" name="Google Shape;1383;p40">
            <a:extLst>
              <a:ext uri="{FF2B5EF4-FFF2-40B4-BE49-F238E27FC236}">
                <a16:creationId xmlns:a16="http://schemas.microsoft.com/office/drawing/2014/main" id="{C0737B44-E18E-2F81-3225-99FA9A45A02B}"/>
              </a:ext>
            </a:extLst>
          </p:cNvPr>
          <p:cNvSpPr/>
          <p:nvPr/>
        </p:nvSpPr>
        <p:spPr>
          <a:xfrm>
            <a:off x="6851918" y="2502629"/>
            <a:ext cx="1014000" cy="476408"/>
          </a:xfrm>
          <a:prstGeom prst="rect">
            <a:avLst/>
          </a:prstGeom>
          <a:solidFill>
            <a:srgbClr val="00B050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dk1"/>
                </a:solidFill>
                <a:latin typeface="Days One"/>
                <a:sym typeface="Days One"/>
              </a:rPr>
              <a:t>Sarcasm</a:t>
            </a:r>
            <a:endParaRPr sz="1200" b="1" dirty="0">
              <a:solidFill>
                <a:schemeClr val="dk1"/>
              </a:solidFill>
              <a:latin typeface="Days One"/>
              <a:sym typeface="Days One"/>
            </a:endParaRPr>
          </a:p>
        </p:txBody>
      </p:sp>
      <p:sp>
        <p:nvSpPr>
          <p:cNvPr id="103" name="Google Shape;1382;p40">
            <a:extLst>
              <a:ext uri="{FF2B5EF4-FFF2-40B4-BE49-F238E27FC236}">
                <a16:creationId xmlns:a16="http://schemas.microsoft.com/office/drawing/2014/main" id="{7EBCEE1D-3CB9-F2D4-FEA8-202181F8CEBD}"/>
              </a:ext>
            </a:extLst>
          </p:cNvPr>
          <p:cNvSpPr/>
          <p:nvPr/>
        </p:nvSpPr>
        <p:spPr>
          <a:xfrm>
            <a:off x="3819113" y="2522288"/>
            <a:ext cx="1403293" cy="624870"/>
          </a:xfrm>
          <a:prstGeom prst="rect">
            <a:avLst/>
          </a:prstGeom>
          <a:solidFill>
            <a:schemeClr val="accent3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1200" dirty="0">
                <a:solidFill>
                  <a:schemeClr val="dk1"/>
                </a:solidFill>
                <a:latin typeface="Days One"/>
                <a:sym typeface="Days One"/>
              </a:rPr>
              <a:t>Text Sentimental</a:t>
            </a:r>
          </a:p>
          <a:p>
            <a:pPr algn="ctr"/>
            <a:r>
              <a:rPr lang="en-US" sz="1200" dirty="0">
                <a:solidFill>
                  <a:schemeClr val="dk1"/>
                </a:solidFill>
                <a:latin typeface="Days One"/>
                <a:sym typeface="Days One"/>
              </a:rPr>
              <a:t>Analysis</a:t>
            </a:r>
            <a:endParaRPr sz="1200" dirty="0">
              <a:solidFill>
                <a:schemeClr val="dk1"/>
              </a:solidFill>
              <a:latin typeface="Days One"/>
              <a:sym typeface="Days One"/>
            </a:endParaRPr>
          </a:p>
        </p:txBody>
      </p:sp>
      <p:sp>
        <p:nvSpPr>
          <p:cNvPr id="117" name="Google Shape;1384;p40">
            <a:extLst>
              <a:ext uri="{FF2B5EF4-FFF2-40B4-BE49-F238E27FC236}">
                <a16:creationId xmlns:a16="http://schemas.microsoft.com/office/drawing/2014/main" id="{37893ED6-9086-DCC0-FDA1-031441B71A5A}"/>
              </a:ext>
            </a:extLst>
          </p:cNvPr>
          <p:cNvSpPr/>
          <p:nvPr/>
        </p:nvSpPr>
        <p:spPr>
          <a:xfrm>
            <a:off x="3939400" y="1721276"/>
            <a:ext cx="1162718" cy="325812"/>
          </a:xfrm>
          <a:prstGeom prst="rect">
            <a:avLst/>
          </a:prstGeom>
          <a:solidFill>
            <a:schemeClr val="accent4">
              <a:lumMod val="50000"/>
            </a:schemeClr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dk1"/>
                </a:solidFill>
                <a:latin typeface="Days One" panose="02010600030101010101" charset="0"/>
                <a:ea typeface="Days One"/>
                <a:cs typeface="Days One"/>
                <a:sym typeface="Days One"/>
              </a:rPr>
              <a:t>Semantics</a:t>
            </a:r>
            <a:endParaRPr sz="1200" b="1" dirty="0">
              <a:solidFill>
                <a:schemeClr val="dk1"/>
              </a:solidFill>
              <a:latin typeface="Days One" panose="02010600030101010101" charset="0"/>
              <a:ea typeface="Days One"/>
              <a:cs typeface="Days One"/>
              <a:sym typeface="Days One"/>
            </a:endParaRPr>
          </a:p>
        </p:txBody>
      </p:sp>
      <p:sp>
        <p:nvSpPr>
          <p:cNvPr id="119" name="Google Shape;1384;p40">
            <a:extLst>
              <a:ext uri="{FF2B5EF4-FFF2-40B4-BE49-F238E27FC236}">
                <a16:creationId xmlns:a16="http://schemas.microsoft.com/office/drawing/2014/main" id="{510B0F01-23CA-02AC-609B-127DF1124955}"/>
              </a:ext>
            </a:extLst>
          </p:cNvPr>
          <p:cNvSpPr/>
          <p:nvPr/>
        </p:nvSpPr>
        <p:spPr>
          <a:xfrm>
            <a:off x="4768600" y="903673"/>
            <a:ext cx="1338930" cy="513565"/>
          </a:xfrm>
          <a:prstGeom prst="rect">
            <a:avLst/>
          </a:prstGeom>
          <a:solidFill>
            <a:schemeClr val="bg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rPr>
              <a:t>Score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rPr>
              <a:t>Accumulation </a:t>
            </a:r>
            <a:endParaRPr sz="1200" b="1" dirty="0">
              <a:solidFill>
                <a:schemeClr val="dk1"/>
              </a:solidFill>
              <a:latin typeface="Days One"/>
              <a:ea typeface="Days One"/>
              <a:cs typeface="Days One"/>
              <a:sym typeface="Days One"/>
            </a:endParaRPr>
          </a:p>
        </p:txBody>
      </p:sp>
      <p:sp>
        <p:nvSpPr>
          <p:cNvPr id="127" name="Google Shape;1383;p40">
            <a:extLst>
              <a:ext uri="{FF2B5EF4-FFF2-40B4-BE49-F238E27FC236}">
                <a16:creationId xmlns:a16="http://schemas.microsoft.com/office/drawing/2014/main" id="{745C408D-ACC8-9681-BCEC-484988C0B3A1}"/>
              </a:ext>
            </a:extLst>
          </p:cNvPr>
          <p:cNvSpPr/>
          <p:nvPr/>
        </p:nvSpPr>
        <p:spPr>
          <a:xfrm>
            <a:off x="7930882" y="2878632"/>
            <a:ext cx="680291" cy="256535"/>
          </a:xfrm>
          <a:prstGeom prst="rect">
            <a:avLst/>
          </a:prstGeom>
          <a:solidFill>
            <a:srgbClr val="00B050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dk1"/>
                </a:solidFill>
                <a:latin typeface="Days One"/>
                <a:sym typeface="Days One"/>
              </a:rPr>
              <a:t>Label</a:t>
            </a:r>
            <a:endParaRPr sz="1200" b="1" dirty="0">
              <a:solidFill>
                <a:schemeClr val="dk1"/>
              </a:solidFill>
              <a:latin typeface="Days One"/>
              <a:sym typeface="Days One"/>
            </a:endParaRPr>
          </a:p>
        </p:txBody>
      </p:sp>
      <p:sp>
        <p:nvSpPr>
          <p:cNvPr id="128" name="Google Shape;1384;p40">
            <a:extLst>
              <a:ext uri="{FF2B5EF4-FFF2-40B4-BE49-F238E27FC236}">
                <a16:creationId xmlns:a16="http://schemas.microsoft.com/office/drawing/2014/main" id="{80A936AC-67EE-6E34-BC25-A5164C491440}"/>
              </a:ext>
            </a:extLst>
          </p:cNvPr>
          <p:cNvSpPr/>
          <p:nvPr/>
        </p:nvSpPr>
        <p:spPr>
          <a:xfrm>
            <a:off x="3312128" y="3373912"/>
            <a:ext cx="713663" cy="307777"/>
          </a:xfrm>
          <a:prstGeom prst="rect">
            <a:avLst/>
          </a:prstGeom>
          <a:solidFill>
            <a:schemeClr val="accent3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rPr>
              <a:t>Model</a:t>
            </a:r>
            <a:endParaRPr sz="1200" b="1" dirty="0">
              <a:solidFill>
                <a:schemeClr val="dk1"/>
              </a:solidFill>
              <a:latin typeface="Days One"/>
              <a:ea typeface="Days One"/>
              <a:cs typeface="Days One"/>
              <a:sym typeface="Days One"/>
            </a:endParaRPr>
          </a:p>
        </p:txBody>
      </p:sp>
      <p:sp>
        <p:nvSpPr>
          <p:cNvPr id="133" name="Google Shape;1384;p40">
            <a:extLst>
              <a:ext uri="{FF2B5EF4-FFF2-40B4-BE49-F238E27FC236}">
                <a16:creationId xmlns:a16="http://schemas.microsoft.com/office/drawing/2014/main" id="{139BD7CF-AC06-54D5-16A6-FAE605FAE937}"/>
              </a:ext>
            </a:extLst>
          </p:cNvPr>
          <p:cNvSpPr/>
          <p:nvPr/>
        </p:nvSpPr>
        <p:spPr>
          <a:xfrm>
            <a:off x="673621" y="2744608"/>
            <a:ext cx="959999" cy="278013"/>
          </a:xfrm>
          <a:prstGeom prst="rect">
            <a:avLst/>
          </a:prstGeom>
          <a:solidFill>
            <a:srgbClr val="00B050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rPr>
              <a:t>TextCNN</a:t>
            </a:r>
            <a:endParaRPr sz="1200" b="1" dirty="0">
              <a:solidFill>
                <a:schemeClr val="dk1"/>
              </a:solidFill>
              <a:latin typeface="Days One"/>
              <a:ea typeface="Days One"/>
              <a:cs typeface="Days One"/>
              <a:sym typeface="Days One"/>
            </a:endParaRPr>
          </a:p>
        </p:txBody>
      </p:sp>
      <p:sp>
        <p:nvSpPr>
          <p:cNvPr id="134" name="Google Shape;1384;p40">
            <a:extLst>
              <a:ext uri="{FF2B5EF4-FFF2-40B4-BE49-F238E27FC236}">
                <a16:creationId xmlns:a16="http://schemas.microsoft.com/office/drawing/2014/main" id="{8152566C-2FEC-18CF-52BD-071103DAEFAE}"/>
              </a:ext>
            </a:extLst>
          </p:cNvPr>
          <p:cNvSpPr/>
          <p:nvPr/>
        </p:nvSpPr>
        <p:spPr>
          <a:xfrm>
            <a:off x="4163693" y="3733726"/>
            <a:ext cx="959999" cy="377210"/>
          </a:xfrm>
          <a:prstGeom prst="rect">
            <a:avLst/>
          </a:prstGeom>
          <a:solidFill>
            <a:schemeClr val="accent3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rPr>
              <a:t>State-of-the-ART</a:t>
            </a:r>
            <a:endParaRPr sz="1200" b="1" dirty="0">
              <a:solidFill>
                <a:schemeClr val="dk1"/>
              </a:solidFill>
              <a:latin typeface="Days One"/>
              <a:ea typeface="Days One"/>
              <a:cs typeface="Days One"/>
              <a:sym typeface="Days One"/>
            </a:endParaRPr>
          </a:p>
        </p:txBody>
      </p:sp>
      <p:sp>
        <p:nvSpPr>
          <p:cNvPr id="135" name="Google Shape;1384;p40">
            <a:extLst>
              <a:ext uri="{FF2B5EF4-FFF2-40B4-BE49-F238E27FC236}">
                <a16:creationId xmlns:a16="http://schemas.microsoft.com/office/drawing/2014/main" id="{6654FC02-519C-E1E6-F5D7-12666C4A3467}"/>
              </a:ext>
            </a:extLst>
          </p:cNvPr>
          <p:cNvSpPr/>
          <p:nvPr/>
        </p:nvSpPr>
        <p:spPr>
          <a:xfrm>
            <a:off x="677693" y="3484474"/>
            <a:ext cx="959999" cy="278013"/>
          </a:xfrm>
          <a:prstGeom prst="rect">
            <a:avLst/>
          </a:prstGeom>
          <a:solidFill>
            <a:srgbClr val="00B050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rPr>
              <a:t>BERT</a:t>
            </a:r>
            <a:endParaRPr sz="1200" b="1" dirty="0">
              <a:solidFill>
                <a:schemeClr val="dk1"/>
              </a:solidFill>
              <a:latin typeface="Days One"/>
              <a:ea typeface="Days One"/>
              <a:cs typeface="Days One"/>
              <a:sym typeface="Days One"/>
            </a:endParaRPr>
          </a:p>
        </p:txBody>
      </p:sp>
      <p:sp>
        <p:nvSpPr>
          <p:cNvPr id="136" name="Google Shape;1384;p40">
            <a:extLst>
              <a:ext uri="{FF2B5EF4-FFF2-40B4-BE49-F238E27FC236}">
                <a16:creationId xmlns:a16="http://schemas.microsoft.com/office/drawing/2014/main" id="{904CD82A-711D-AEA9-766B-A3C9F604D82A}"/>
              </a:ext>
            </a:extLst>
          </p:cNvPr>
          <p:cNvSpPr/>
          <p:nvPr/>
        </p:nvSpPr>
        <p:spPr>
          <a:xfrm>
            <a:off x="3044832" y="4275337"/>
            <a:ext cx="959999" cy="278013"/>
          </a:xfrm>
          <a:prstGeom prst="rect">
            <a:avLst/>
          </a:prstGeom>
          <a:solidFill>
            <a:srgbClr val="00B050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rPr>
              <a:t>BLOOM</a:t>
            </a:r>
          </a:p>
        </p:txBody>
      </p:sp>
      <p:sp>
        <p:nvSpPr>
          <p:cNvPr id="137" name="Google Shape;1384;p40">
            <a:extLst>
              <a:ext uri="{FF2B5EF4-FFF2-40B4-BE49-F238E27FC236}">
                <a16:creationId xmlns:a16="http://schemas.microsoft.com/office/drawing/2014/main" id="{65BE40DE-ABDA-D243-2B48-971EB7E218F3}"/>
              </a:ext>
            </a:extLst>
          </p:cNvPr>
          <p:cNvSpPr/>
          <p:nvPr/>
        </p:nvSpPr>
        <p:spPr>
          <a:xfrm>
            <a:off x="946423" y="4073036"/>
            <a:ext cx="959999" cy="278013"/>
          </a:xfrm>
          <a:prstGeom prst="rect">
            <a:avLst/>
          </a:prstGeom>
          <a:solidFill>
            <a:schemeClr val="bg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rPr>
              <a:t>Lexicon</a:t>
            </a:r>
            <a:endParaRPr sz="1200" b="1" dirty="0">
              <a:solidFill>
                <a:schemeClr val="dk1"/>
              </a:solidFill>
              <a:latin typeface="Days One"/>
              <a:ea typeface="Days One"/>
              <a:cs typeface="Days One"/>
              <a:sym typeface="Days One"/>
            </a:endParaRPr>
          </a:p>
        </p:txBody>
      </p:sp>
      <p:sp>
        <p:nvSpPr>
          <p:cNvPr id="142" name="Google Shape;1384;p40">
            <a:extLst>
              <a:ext uri="{FF2B5EF4-FFF2-40B4-BE49-F238E27FC236}">
                <a16:creationId xmlns:a16="http://schemas.microsoft.com/office/drawing/2014/main" id="{A2E917B4-0924-A8E4-51E7-AAA8678C4836}"/>
              </a:ext>
            </a:extLst>
          </p:cNvPr>
          <p:cNvSpPr/>
          <p:nvPr/>
        </p:nvSpPr>
        <p:spPr>
          <a:xfrm>
            <a:off x="4325970" y="4471993"/>
            <a:ext cx="959999" cy="278013"/>
          </a:xfrm>
          <a:prstGeom prst="rect">
            <a:avLst/>
          </a:prstGeom>
          <a:solidFill>
            <a:schemeClr val="bg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altLang="zh-CN" sz="1200" b="1" dirty="0">
                <a:solidFill>
                  <a:schemeClr val="dk1"/>
                </a:solidFill>
                <a:latin typeface="Days One"/>
                <a:sym typeface="Days One"/>
              </a:rPr>
              <a:t>GPT API</a:t>
            </a:r>
          </a:p>
        </p:txBody>
      </p:sp>
      <p:sp>
        <p:nvSpPr>
          <p:cNvPr id="143" name="Google Shape;1384;p40">
            <a:extLst>
              <a:ext uri="{FF2B5EF4-FFF2-40B4-BE49-F238E27FC236}">
                <a16:creationId xmlns:a16="http://schemas.microsoft.com/office/drawing/2014/main" id="{2F4BFE81-6870-F945-E9DA-6E11D105461F}"/>
              </a:ext>
            </a:extLst>
          </p:cNvPr>
          <p:cNvSpPr/>
          <p:nvPr/>
        </p:nvSpPr>
        <p:spPr>
          <a:xfrm>
            <a:off x="5822672" y="4214245"/>
            <a:ext cx="1402890" cy="278013"/>
          </a:xfrm>
          <a:prstGeom prst="rect">
            <a:avLst/>
          </a:prstGeom>
          <a:solidFill>
            <a:schemeClr val="bg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altLang="zh-CN" sz="1200" b="1" dirty="0" err="1">
                <a:solidFill>
                  <a:schemeClr val="dk1"/>
                </a:solidFill>
                <a:latin typeface="Days One"/>
                <a:sym typeface="Days One"/>
              </a:rPr>
              <a:t>Nezha</a:t>
            </a:r>
            <a:r>
              <a:rPr lang="en-US" altLang="zh-CN" sz="1200" b="1" dirty="0">
                <a:solidFill>
                  <a:schemeClr val="dk1"/>
                </a:solidFill>
                <a:latin typeface="Days One"/>
                <a:sym typeface="Days One"/>
              </a:rPr>
              <a:t>(Huawei)</a:t>
            </a:r>
          </a:p>
        </p:txBody>
      </p:sp>
      <p:cxnSp>
        <p:nvCxnSpPr>
          <p:cNvPr id="145" name="连接符: 曲线 144">
            <a:extLst>
              <a:ext uri="{FF2B5EF4-FFF2-40B4-BE49-F238E27FC236}">
                <a16:creationId xmlns:a16="http://schemas.microsoft.com/office/drawing/2014/main" id="{06E46475-470C-D8F5-B5AD-D750D2B3C48F}"/>
              </a:ext>
            </a:extLst>
          </p:cNvPr>
          <p:cNvCxnSpPr>
            <a:cxnSpLocks/>
            <a:stCxn id="117" idx="0"/>
            <a:endCxn id="119" idx="2"/>
          </p:cNvCxnSpPr>
          <p:nvPr/>
        </p:nvCxnSpPr>
        <p:spPr>
          <a:xfrm rot="5400000" flipH="1" flipV="1">
            <a:off x="4827393" y="1110604"/>
            <a:ext cx="304038" cy="917306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8" name="连接符: 曲线 147">
            <a:extLst>
              <a:ext uri="{FF2B5EF4-FFF2-40B4-BE49-F238E27FC236}">
                <a16:creationId xmlns:a16="http://schemas.microsoft.com/office/drawing/2014/main" id="{AE706572-8088-E21A-2023-BEE2B93142D2}"/>
              </a:ext>
            </a:extLst>
          </p:cNvPr>
          <p:cNvCxnSpPr>
            <a:cxnSpLocks/>
            <a:stCxn id="103" idx="3"/>
            <a:endCxn id="11" idx="1"/>
          </p:cNvCxnSpPr>
          <p:nvPr/>
        </p:nvCxnSpPr>
        <p:spPr>
          <a:xfrm flipV="1">
            <a:off x="5222406" y="2479252"/>
            <a:ext cx="234533" cy="355471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2" name="连接符: 曲线 151">
            <a:extLst>
              <a:ext uri="{FF2B5EF4-FFF2-40B4-BE49-F238E27FC236}">
                <a16:creationId xmlns:a16="http://schemas.microsoft.com/office/drawing/2014/main" id="{6F7C51A2-1D85-555B-69F5-7A33F97C3F7D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 flipV="1">
            <a:off x="6619657" y="2168860"/>
            <a:ext cx="232261" cy="310392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5" name="连接符: 曲线 154">
            <a:extLst>
              <a:ext uri="{FF2B5EF4-FFF2-40B4-BE49-F238E27FC236}">
                <a16:creationId xmlns:a16="http://schemas.microsoft.com/office/drawing/2014/main" id="{19C58285-63C9-6F17-D505-F0BE1484F7A0}"/>
              </a:ext>
            </a:extLst>
          </p:cNvPr>
          <p:cNvCxnSpPr>
            <a:cxnSpLocks/>
            <a:stCxn id="11" idx="3"/>
            <a:endCxn id="99" idx="1"/>
          </p:cNvCxnSpPr>
          <p:nvPr/>
        </p:nvCxnSpPr>
        <p:spPr>
          <a:xfrm>
            <a:off x="6619657" y="2479252"/>
            <a:ext cx="232261" cy="261581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3" name="连接符: 曲线 162">
            <a:extLst>
              <a:ext uri="{FF2B5EF4-FFF2-40B4-BE49-F238E27FC236}">
                <a16:creationId xmlns:a16="http://schemas.microsoft.com/office/drawing/2014/main" id="{1B583E47-58D7-D70E-5E5C-3400F31D98DC}"/>
              </a:ext>
            </a:extLst>
          </p:cNvPr>
          <p:cNvCxnSpPr>
            <a:cxnSpLocks/>
            <a:stCxn id="103" idx="2"/>
            <a:endCxn id="128" idx="3"/>
          </p:cNvCxnSpPr>
          <p:nvPr/>
        </p:nvCxnSpPr>
        <p:spPr>
          <a:xfrm rot="5400000">
            <a:off x="4082955" y="3089995"/>
            <a:ext cx="380643" cy="494969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6" name="连接符: 曲线 165">
            <a:extLst>
              <a:ext uri="{FF2B5EF4-FFF2-40B4-BE49-F238E27FC236}">
                <a16:creationId xmlns:a16="http://schemas.microsoft.com/office/drawing/2014/main" id="{ED81A6A1-2F4A-F65E-0AC6-10DD6D23F813}"/>
              </a:ext>
            </a:extLst>
          </p:cNvPr>
          <p:cNvCxnSpPr>
            <a:cxnSpLocks/>
            <a:stCxn id="103" idx="0"/>
            <a:endCxn id="117" idx="2"/>
          </p:cNvCxnSpPr>
          <p:nvPr/>
        </p:nvCxnSpPr>
        <p:spPr>
          <a:xfrm rot="16200000" flipV="1">
            <a:off x="4283160" y="2284687"/>
            <a:ext cx="475200" cy="1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9" name="连接符: 曲线 168">
            <a:extLst>
              <a:ext uri="{FF2B5EF4-FFF2-40B4-BE49-F238E27FC236}">
                <a16:creationId xmlns:a16="http://schemas.microsoft.com/office/drawing/2014/main" id="{49F5ABEE-B8DC-AD24-65F7-0A19B034B597}"/>
              </a:ext>
            </a:extLst>
          </p:cNvPr>
          <p:cNvCxnSpPr>
            <a:cxnSpLocks/>
            <a:stCxn id="128" idx="1"/>
            <a:endCxn id="13" idx="3"/>
          </p:cNvCxnSpPr>
          <p:nvPr/>
        </p:nvCxnSpPr>
        <p:spPr>
          <a:xfrm rot="10800000">
            <a:off x="2945424" y="3484475"/>
            <a:ext cx="366705" cy="43327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2" name="连接符: 曲线 171">
            <a:extLst>
              <a:ext uri="{FF2B5EF4-FFF2-40B4-BE49-F238E27FC236}">
                <a16:creationId xmlns:a16="http://schemas.microsoft.com/office/drawing/2014/main" id="{04CE3A26-4D8D-6AC5-BA56-935590932B51}"/>
              </a:ext>
            </a:extLst>
          </p:cNvPr>
          <p:cNvCxnSpPr>
            <a:cxnSpLocks/>
            <a:stCxn id="128" idx="2"/>
            <a:endCxn id="134" idx="1"/>
          </p:cNvCxnSpPr>
          <p:nvPr/>
        </p:nvCxnSpPr>
        <p:spPr>
          <a:xfrm rot="16200000" flipH="1">
            <a:off x="3796005" y="3554643"/>
            <a:ext cx="240642" cy="494733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5" name="连接符: 曲线 184">
            <a:extLst>
              <a:ext uri="{FF2B5EF4-FFF2-40B4-BE49-F238E27FC236}">
                <a16:creationId xmlns:a16="http://schemas.microsoft.com/office/drawing/2014/main" id="{E57F4B15-664E-20AB-8347-6A571B5B8C54}"/>
              </a:ext>
            </a:extLst>
          </p:cNvPr>
          <p:cNvCxnSpPr>
            <a:cxnSpLocks/>
            <a:stCxn id="134" idx="2"/>
            <a:endCxn id="142" idx="0"/>
          </p:cNvCxnSpPr>
          <p:nvPr/>
        </p:nvCxnSpPr>
        <p:spPr>
          <a:xfrm rot="16200000" flipH="1">
            <a:off x="4544303" y="4210325"/>
            <a:ext cx="361057" cy="162277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8" name="连接符: 曲线 187">
            <a:extLst>
              <a:ext uri="{FF2B5EF4-FFF2-40B4-BE49-F238E27FC236}">
                <a16:creationId xmlns:a16="http://schemas.microsoft.com/office/drawing/2014/main" id="{C244861F-6708-D4D9-1CFC-60E2382912C5}"/>
              </a:ext>
            </a:extLst>
          </p:cNvPr>
          <p:cNvCxnSpPr>
            <a:cxnSpLocks/>
            <a:stCxn id="134" idx="2"/>
            <a:endCxn id="136" idx="0"/>
          </p:cNvCxnSpPr>
          <p:nvPr/>
        </p:nvCxnSpPr>
        <p:spPr>
          <a:xfrm rot="5400000">
            <a:off x="4002063" y="3633706"/>
            <a:ext cx="164401" cy="1118861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1" name="连接符: 曲线 190">
            <a:extLst>
              <a:ext uri="{FF2B5EF4-FFF2-40B4-BE49-F238E27FC236}">
                <a16:creationId xmlns:a16="http://schemas.microsoft.com/office/drawing/2014/main" id="{6CD76D57-5D1A-4956-4058-76A55C0BE9CA}"/>
              </a:ext>
            </a:extLst>
          </p:cNvPr>
          <p:cNvCxnSpPr>
            <a:cxnSpLocks/>
            <a:stCxn id="134" idx="2"/>
            <a:endCxn id="143" idx="1"/>
          </p:cNvCxnSpPr>
          <p:nvPr/>
        </p:nvCxnSpPr>
        <p:spPr>
          <a:xfrm rot="16200000" flipH="1">
            <a:off x="5112024" y="3642604"/>
            <a:ext cx="242316" cy="1178979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9" name="连接符: 曲线 198">
            <a:extLst>
              <a:ext uri="{FF2B5EF4-FFF2-40B4-BE49-F238E27FC236}">
                <a16:creationId xmlns:a16="http://schemas.microsoft.com/office/drawing/2014/main" id="{C7F13873-10DB-4289-8CF1-0E7FFFC824D6}"/>
              </a:ext>
            </a:extLst>
          </p:cNvPr>
          <p:cNvCxnSpPr>
            <a:cxnSpLocks/>
            <a:stCxn id="13" idx="1"/>
            <a:endCxn id="133" idx="3"/>
          </p:cNvCxnSpPr>
          <p:nvPr/>
        </p:nvCxnSpPr>
        <p:spPr>
          <a:xfrm rot="10800000">
            <a:off x="1633620" y="2883616"/>
            <a:ext cx="351804" cy="600859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2" name="连接符: 曲线 201">
            <a:extLst>
              <a:ext uri="{FF2B5EF4-FFF2-40B4-BE49-F238E27FC236}">
                <a16:creationId xmlns:a16="http://schemas.microsoft.com/office/drawing/2014/main" id="{10840CCC-E6CE-9019-751F-5BE2C9C9B0BB}"/>
              </a:ext>
            </a:extLst>
          </p:cNvPr>
          <p:cNvCxnSpPr>
            <a:cxnSpLocks/>
            <a:stCxn id="13" idx="1"/>
            <a:endCxn id="135" idx="3"/>
          </p:cNvCxnSpPr>
          <p:nvPr/>
        </p:nvCxnSpPr>
        <p:spPr>
          <a:xfrm rot="10800000" flipV="1">
            <a:off x="1637692" y="3484473"/>
            <a:ext cx="347732" cy="139007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5" name="连接符: 曲线 204">
            <a:extLst>
              <a:ext uri="{FF2B5EF4-FFF2-40B4-BE49-F238E27FC236}">
                <a16:creationId xmlns:a16="http://schemas.microsoft.com/office/drawing/2014/main" id="{6068C547-3387-4518-703D-1A4E748C6C3C}"/>
              </a:ext>
            </a:extLst>
          </p:cNvPr>
          <p:cNvCxnSpPr>
            <a:cxnSpLocks/>
            <a:stCxn id="13" idx="2"/>
            <a:endCxn id="137" idx="0"/>
          </p:cNvCxnSpPr>
          <p:nvPr/>
        </p:nvCxnSpPr>
        <p:spPr>
          <a:xfrm rot="5400000">
            <a:off x="1745946" y="3353557"/>
            <a:ext cx="399957" cy="1039001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37187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" grpId="0" animBg="1"/>
      <p:bldP spid="119" grpId="0" animBg="1"/>
      <p:bldP spid="134" grpId="0" animBg="1"/>
      <p:bldP spid="136" grpId="0" animBg="1"/>
      <p:bldP spid="137" grpId="0" animBg="1"/>
      <p:bldP spid="142" grpId="0" animBg="1"/>
      <p:bldP spid="14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3">
          <a:extLst>
            <a:ext uri="{FF2B5EF4-FFF2-40B4-BE49-F238E27FC236}">
              <a16:creationId xmlns:a16="http://schemas.microsoft.com/office/drawing/2014/main" id="{3566E62C-04EE-16D9-1F86-03AF3083A5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p28">
            <a:extLst>
              <a:ext uri="{FF2B5EF4-FFF2-40B4-BE49-F238E27FC236}">
                <a16:creationId xmlns:a16="http://schemas.microsoft.com/office/drawing/2014/main" id="{C3AF3AC0-1709-A8A5-75F7-278968380D4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57245" y="2068392"/>
            <a:ext cx="4592720" cy="148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Model Implementation</a:t>
            </a:r>
            <a:endParaRPr dirty="0"/>
          </a:p>
        </p:txBody>
      </p:sp>
      <p:sp>
        <p:nvSpPr>
          <p:cNvPr id="856" name="Google Shape;856;p28">
            <a:extLst>
              <a:ext uri="{FF2B5EF4-FFF2-40B4-BE49-F238E27FC236}">
                <a16:creationId xmlns:a16="http://schemas.microsoft.com/office/drawing/2014/main" id="{CCE95E79-B794-3A5B-4E92-372A13ACBA31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5820275" y="1154975"/>
            <a:ext cx="1905300" cy="109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grpSp>
        <p:nvGrpSpPr>
          <p:cNvPr id="857" name="Google Shape;857;p28">
            <a:extLst>
              <a:ext uri="{FF2B5EF4-FFF2-40B4-BE49-F238E27FC236}">
                <a16:creationId xmlns:a16="http://schemas.microsoft.com/office/drawing/2014/main" id="{DB08E260-5C15-51F7-67E5-37E0A307FA4F}"/>
              </a:ext>
            </a:extLst>
          </p:cNvPr>
          <p:cNvGrpSpPr/>
          <p:nvPr/>
        </p:nvGrpSpPr>
        <p:grpSpPr>
          <a:xfrm>
            <a:off x="698290" y="936535"/>
            <a:ext cx="8191495" cy="3912334"/>
            <a:chOff x="896410" y="1154974"/>
            <a:chExt cx="8191495" cy="3912334"/>
          </a:xfrm>
        </p:grpSpPr>
        <p:sp>
          <p:nvSpPr>
            <p:cNvPr id="858" name="Google Shape;858;p28">
              <a:extLst>
                <a:ext uri="{FF2B5EF4-FFF2-40B4-BE49-F238E27FC236}">
                  <a16:creationId xmlns:a16="http://schemas.microsoft.com/office/drawing/2014/main" id="{2EB6E065-B559-E00D-106B-81876647DC53}"/>
                </a:ext>
              </a:extLst>
            </p:cNvPr>
            <p:cNvSpPr/>
            <p:nvPr/>
          </p:nvSpPr>
          <p:spPr>
            <a:xfrm rot="5400000">
              <a:off x="4917523" y="1266997"/>
              <a:ext cx="523440" cy="866160"/>
            </a:xfrm>
            <a:custGeom>
              <a:avLst/>
              <a:gdLst/>
              <a:ahLst/>
              <a:cxnLst/>
              <a:rect l="l" t="t" r="r" b="b"/>
              <a:pathLst>
                <a:path w="1454" h="2406" extrusionOk="0">
                  <a:moveTo>
                    <a:pt x="1454" y="1260"/>
                  </a:moveTo>
                  <a:lnTo>
                    <a:pt x="727" y="0"/>
                  </a:lnTo>
                  <a:lnTo>
                    <a:pt x="0" y="1260"/>
                  </a:lnTo>
                  <a:lnTo>
                    <a:pt x="375" y="1260"/>
                  </a:lnTo>
                  <a:lnTo>
                    <a:pt x="375" y="2406"/>
                  </a:lnTo>
                  <a:lnTo>
                    <a:pt x="1079" y="2406"/>
                  </a:lnTo>
                  <a:lnTo>
                    <a:pt x="1079" y="1260"/>
                  </a:lnTo>
                  <a:lnTo>
                    <a:pt x="1454" y="1260"/>
                  </a:lnTo>
                  <a:close/>
                </a:path>
              </a:pathLst>
            </a:custGeom>
            <a:solidFill>
              <a:srgbClr val="FCB100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859" name="Google Shape;859;p28">
              <a:extLst>
                <a:ext uri="{FF2B5EF4-FFF2-40B4-BE49-F238E27FC236}">
                  <a16:creationId xmlns:a16="http://schemas.microsoft.com/office/drawing/2014/main" id="{27B79E3C-7361-46BD-1632-E7C1345675E1}"/>
                </a:ext>
              </a:extLst>
            </p:cNvPr>
            <p:cNvGrpSpPr/>
            <p:nvPr/>
          </p:nvGrpSpPr>
          <p:grpSpPr>
            <a:xfrm>
              <a:off x="6869363" y="2991188"/>
              <a:ext cx="2218542" cy="2076120"/>
              <a:chOff x="8037720" y="3846600"/>
              <a:chExt cx="1923480" cy="1800000"/>
            </a:xfrm>
          </p:grpSpPr>
          <p:sp>
            <p:nvSpPr>
              <p:cNvPr id="860" name="Google Shape;860;p28">
                <a:extLst>
                  <a:ext uri="{FF2B5EF4-FFF2-40B4-BE49-F238E27FC236}">
                    <a16:creationId xmlns:a16="http://schemas.microsoft.com/office/drawing/2014/main" id="{6496AC7F-32BC-76E5-6FFB-0DA2E516F1BE}"/>
                  </a:ext>
                </a:extLst>
              </p:cNvPr>
              <p:cNvSpPr/>
              <p:nvPr/>
            </p:nvSpPr>
            <p:spPr>
              <a:xfrm>
                <a:off x="8037720" y="4034160"/>
                <a:ext cx="1923480" cy="1612440"/>
              </a:xfrm>
              <a:custGeom>
                <a:avLst/>
                <a:gdLst/>
                <a:ahLst/>
                <a:cxnLst/>
                <a:rect l="l" t="t" r="r" b="b"/>
                <a:pathLst>
                  <a:path w="5343" h="4479" extrusionOk="0">
                    <a:moveTo>
                      <a:pt x="5343" y="4479"/>
                    </a:moveTo>
                    <a:lnTo>
                      <a:pt x="0" y="4479"/>
                    </a:lnTo>
                    <a:lnTo>
                      <a:pt x="0" y="0"/>
                    </a:lnTo>
                    <a:lnTo>
                      <a:pt x="5343" y="0"/>
                    </a:lnTo>
                    <a:lnTo>
                      <a:pt x="5343" y="4479"/>
                    </a:lnTo>
                    <a:close/>
                  </a:path>
                </a:pathLst>
              </a:custGeom>
              <a:solidFill>
                <a:schemeClr val="accent6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342900" marR="0" lvl="0" indent="-342900" algn="l" rtl="0">
                  <a:spcBef>
                    <a:spcPts val="0"/>
                  </a:spcBef>
                  <a:spcAft>
                    <a:spcPts val="0"/>
                  </a:spcAft>
                  <a:buAutoNum type="arabicPeriod"/>
                </a:pPr>
                <a:r>
                  <a:rPr lang="en-US" sz="1800" b="0" strike="noStrike" dirty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Base </a:t>
                </a:r>
                <a:r>
                  <a:rPr lang="en-US" sz="1800" b="0" strike="noStrike" dirty="0" err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TextCNN</a:t>
                </a:r>
                <a:endParaRPr lang="en-US" sz="1800" b="0" strike="noStrik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342900" marR="0" lvl="0" indent="-342900" algn="l" rtl="0">
                  <a:spcBef>
                    <a:spcPts val="0"/>
                  </a:spcBef>
                  <a:spcAft>
                    <a:spcPts val="0"/>
                  </a:spcAft>
                  <a:buAutoNum type="arabicPeriod"/>
                </a:pPr>
                <a:r>
                  <a:rPr lang="en-US" sz="1800" dirty="0"/>
                  <a:t>BERT</a:t>
                </a:r>
              </a:p>
              <a:p>
                <a:pPr marL="342900" marR="0" lvl="0" indent="-342900" algn="l" rtl="0">
                  <a:spcBef>
                    <a:spcPts val="0"/>
                  </a:spcBef>
                  <a:spcAft>
                    <a:spcPts val="0"/>
                  </a:spcAft>
                  <a:buAutoNum type="arabicPeriod"/>
                </a:pPr>
                <a:r>
                  <a:rPr lang="en-US" sz="1800" b="0" strike="noStrike" dirty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BLOOM</a:t>
                </a:r>
                <a:endParaRPr sz="1800" b="0" strike="noStrik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1" name="Google Shape;861;p28">
                <a:extLst>
                  <a:ext uri="{FF2B5EF4-FFF2-40B4-BE49-F238E27FC236}">
                    <a16:creationId xmlns:a16="http://schemas.microsoft.com/office/drawing/2014/main" id="{18A0915F-3926-368D-49AB-734248182505}"/>
                  </a:ext>
                </a:extLst>
              </p:cNvPr>
              <p:cNvSpPr/>
              <p:nvPr/>
            </p:nvSpPr>
            <p:spPr>
              <a:xfrm>
                <a:off x="8344080" y="5468760"/>
                <a:ext cx="300960" cy="46800"/>
              </a:xfrm>
              <a:custGeom>
                <a:avLst/>
                <a:gdLst/>
                <a:ahLst/>
                <a:cxnLst/>
                <a:rect l="l" t="t" r="r" b="b"/>
                <a:pathLst>
                  <a:path w="836" h="130" extrusionOk="0">
                    <a:moveTo>
                      <a:pt x="836" y="130"/>
                    </a:moveTo>
                    <a:lnTo>
                      <a:pt x="0" y="130"/>
                    </a:lnTo>
                    <a:lnTo>
                      <a:pt x="0" y="0"/>
                    </a:lnTo>
                    <a:lnTo>
                      <a:pt x="836" y="0"/>
                    </a:lnTo>
                    <a:lnTo>
                      <a:pt x="836" y="130"/>
                    </a:lnTo>
                    <a:close/>
                  </a:path>
                </a:pathLst>
              </a:custGeom>
              <a:solidFill>
                <a:srgbClr val="3E282C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1800" rIns="90000" bIns="18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2" name="Google Shape;862;p28">
                <a:extLst>
                  <a:ext uri="{FF2B5EF4-FFF2-40B4-BE49-F238E27FC236}">
                    <a16:creationId xmlns:a16="http://schemas.microsoft.com/office/drawing/2014/main" id="{418F3871-5704-3491-0759-2CDCE90F4386}"/>
                  </a:ext>
                </a:extLst>
              </p:cNvPr>
              <p:cNvSpPr/>
              <p:nvPr/>
            </p:nvSpPr>
            <p:spPr>
              <a:xfrm>
                <a:off x="8174880" y="5432760"/>
                <a:ext cx="118440" cy="118440"/>
              </a:xfrm>
              <a:custGeom>
                <a:avLst/>
                <a:gdLst/>
                <a:ahLst/>
                <a:cxnLst/>
                <a:rect l="l" t="t" r="r" b="b"/>
                <a:pathLst>
                  <a:path w="329" h="329" extrusionOk="0">
                    <a:moveTo>
                      <a:pt x="329" y="165"/>
                    </a:moveTo>
                    <a:cubicBezTo>
                      <a:pt x="329" y="255"/>
                      <a:pt x="255" y="329"/>
                      <a:pt x="165" y="329"/>
                    </a:cubicBezTo>
                    <a:cubicBezTo>
                      <a:pt x="74" y="329"/>
                      <a:pt x="0" y="255"/>
                      <a:pt x="0" y="165"/>
                    </a:cubicBezTo>
                    <a:cubicBezTo>
                      <a:pt x="0" y="74"/>
                      <a:pt x="74" y="0"/>
                      <a:pt x="165" y="0"/>
                    </a:cubicBezTo>
                    <a:cubicBezTo>
                      <a:pt x="255" y="0"/>
                      <a:pt x="329" y="74"/>
                      <a:pt x="329" y="165"/>
                    </a:cubicBezTo>
                    <a:close/>
                  </a:path>
                </a:pathLst>
              </a:custGeom>
              <a:solidFill>
                <a:srgbClr val="FCB100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3" name="Google Shape;863;p28">
                <a:extLst>
                  <a:ext uri="{FF2B5EF4-FFF2-40B4-BE49-F238E27FC236}">
                    <a16:creationId xmlns:a16="http://schemas.microsoft.com/office/drawing/2014/main" id="{5E9C217A-E291-F411-4D19-709A46AF7C6D}"/>
                  </a:ext>
                </a:extLst>
              </p:cNvPr>
              <p:cNvSpPr/>
              <p:nvPr/>
            </p:nvSpPr>
            <p:spPr>
              <a:xfrm>
                <a:off x="9549720" y="5468760"/>
                <a:ext cx="300960" cy="46800"/>
              </a:xfrm>
              <a:custGeom>
                <a:avLst/>
                <a:gdLst/>
                <a:ahLst/>
                <a:cxnLst/>
                <a:rect l="l" t="t" r="r" b="b"/>
                <a:pathLst>
                  <a:path w="836" h="130" extrusionOk="0">
                    <a:moveTo>
                      <a:pt x="836" y="130"/>
                    </a:moveTo>
                    <a:lnTo>
                      <a:pt x="0" y="130"/>
                    </a:lnTo>
                    <a:lnTo>
                      <a:pt x="0" y="0"/>
                    </a:lnTo>
                    <a:lnTo>
                      <a:pt x="836" y="0"/>
                    </a:lnTo>
                    <a:lnTo>
                      <a:pt x="836" y="130"/>
                    </a:lnTo>
                    <a:close/>
                  </a:path>
                </a:pathLst>
              </a:custGeom>
              <a:solidFill>
                <a:srgbClr val="3E282C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1800" rIns="90000" bIns="18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4" name="Google Shape;864;p28">
                <a:extLst>
                  <a:ext uri="{FF2B5EF4-FFF2-40B4-BE49-F238E27FC236}">
                    <a16:creationId xmlns:a16="http://schemas.microsoft.com/office/drawing/2014/main" id="{C723B017-DBAF-641F-E598-587A59A6C793}"/>
                  </a:ext>
                </a:extLst>
              </p:cNvPr>
              <p:cNvSpPr/>
              <p:nvPr/>
            </p:nvSpPr>
            <p:spPr>
              <a:xfrm>
                <a:off x="9380520" y="5432760"/>
                <a:ext cx="118440" cy="118440"/>
              </a:xfrm>
              <a:custGeom>
                <a:avLst/>
                <a:gdLst/>
                <a:ahLst/>
                <a:cxnLst/>
                <a:rect l="l" t="t" r="r" b="b"/>
                <a:pathLst>
                  <a:path w="329" h="329" extrusionOk="0">
                    <a:moveTo>
                      <a:pt x="329" y="165"/>
                    </a:moveTo>
                    <a:cubicBezTo>
                      <a:pt x="329" y="255"/>
                      <a:pt x="255" y="329"/>
                      <a:pt x="165" y="329"/>
                    </a:cubicBezTo>
                    <a:cubicBezTo>
                      <a:pt x="74" y="329"/>
                      <a:pt x="0" y="255"/>
                      <a:pt x="0" y="165"/>
                    </a:cubicBezTo>
                    <a:cubicBezTo>
                      <a:pt x="0" y="74"/>
                      <a:pt x="74" y="0"/>
                      <a:pt x="165" y="0"/>
                    </a:cubicBezTo>
                    <a:cubicBezTo>
                      <a:pt x="255" y="0"/>
                      <a:pt x="329" y="74"/>
                      <a:pt x="329" y="165"/>
                    </a:cubicBezTo>
                    <a:close/>
                  </a:path>
                </a:pathLst>
              </a:custGeom>
              <a:solidFill>
                <a:srgbClr val="FF4D3F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5" name="Google Shape;865;p28">
                <a:extLst>
                  <a:ext uri="{FF2B5EF4-FFF2-40B4-BE49-F238E27FC236}">
                    <a16:creationId xmlns:a16="http://schemas.microsoft.com/office/drawing/2014/main" id="{88A9007A-FFEF-4DFD-BFE1-AD49FC63EEE4}"/>
                  </a:ext>
                </a:extLst>
              </p:cNvPr>
              <p:cNvSpPr/>
              <p:nvPr/>
            </p:nvSpPr>
            <p:spPr>
              <a:xfrm>
                <a:off x="8037720" y="3846600"/>
                <a:ext cx="1923480" cy="187560"/>
              </a:xfrm>
              <a:custGeom>
                <a:avLst/>
                <a:gdLst/>
                <a:ahLst/>
                <a:cxnLst/>
                <a:rect l="l" t="t" r="r" b="b"/>
                <a:pathLst>
                  <a:path w="5343" h="521" extrusionOk="0">
                    <a:moveTo>
                      <a:pt x="5095" y="0"/>
                    </a:moveTo>
                    <a:lnTo>
                      <a:pt x="248" y="0"/>
                    </a:lnTo>
                    <a:cubicBezTo>
                      <a:pt x="111" y="0"/>
                      <a:pt x="0" y="111"/>
                      <a:pt x="0" y="248"/>
                    </a:cubicBezTo>
                    <a:lnTo>
                      <a:pt x="0" y="521"/>
                    </a:lnTo>
                    <a:lnTo>
                      <a:pt x="5343" y="521"/>
                    </a:lnTo>
                    <a:lnTo>
                      <a:pt x="5343" y="248"/>
                    </a:lnTo>
                    <a:cubicBezTo>
                      <a:pt x="5343" y="111"/>
                      <a:pt x="5232" y="0"/>
                      <a:pt x="509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6" name="Google Shape;866;p28">
                <a:extLst>
                  <a:ext uri="{FF2B5EF4-FFF2-40B4-BE49-F238E27FC236}">
                    <a16:creationId xmlns:a16="http://schemas.microsoft.com/office/drawing/2014/main" id="{683B812B-9869-F9BF-EFA7-BDE7D3A4A091}"/>
                  </a:ext>
                </a:extLst>
              </p:cNvPr>
              <p:cNvSpPr/>
              <p:nvPr/>
            </p:nvSpPr>
            <p:spPr>
              <a:xfrm>
                <a:off x="8120520" y="3897360"/>
                <a:ext cx="86040" cy="86040"/>
              </a:xfrm>
              <a:custGeom>
                <a:avLst/>
                <a:gdLst/>
                <a:ahLst/>
                <a:cxnLst/>
                <a:rect l="l" t="t" r="r" b="b"/>
                <a:pathLst>
                  <a:path w="239" h="239" extrusionOk="0">
                    <a:moveTo>
                      <a:pt x="239" y="119"/>
                    </a:moveTo>
                    <a:cubicBezTo>
                      <a:pt x="239" y="186"/>
                      <a:pt x="186" y="239"/>
                      <a:pt x="119" y="239"/>
                    </a:cubicBezTo>
                    <a:cubicBezTo>
                      <a:pt x="53" y="239"/>
                      <a:pt x="0" y="186"/>
                      <a:pt x="0" y="119"/>
                    </a:cubicBezTo>
                    <a:cubicBezTo>
                      <a:pt x="0" y="53"/>
                      <a:pt x="53" y="0"/>
                      <a:pt x="119" y="0"/>
                    </a:cubicBezTo>
                    <a:cubicBezTo>
                      <a:pt x="186" y="0"/>
                      <a:pt x="239" y="53"/>
                      <a:pt x="239" y="119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1025" rIns="90000" bIns="410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7" name="Google Shape;867;p28">
                <a:extLst>
                  <a:ext uri="{FF2B5EF4-FFF2-40B4-BE49-F238E27FC236}">
                    <a16:creationId xmlns:a16="http://schemas.microsoft.com/office/drawing/2014/main" id="{8F8E09EF-2A22-E085-D3FA-FD06AC671882}"/>
                  </a:ext>
                </a:extLst>
              </p:cNvPr>
              <p:cNvSpPr/>
              <p:nvPr/>
            </p:nvSpPr>
            <p:spPr>
              <a:xfrm>
                <a:off x="8253720" y="3897360"/>
                <a:ext cx="86040" cy="86040"/>
              </a:xfrm>
              <a:custGeom>
                <a:avLst/>
                <a:gdLst/>
                <a:ahLst/>
                <a:cxnLst/>
                <a:rect l="l" t="t" r="r" b="b"/>
                <a:pathLst>
                  <a:path w="239" h="239" extrusionOk="0">
                    <a:moveTo>
                      <a:pt x="239" y="119"/>
                    </a:moveTo>
                    <a:cubicBezTo>
                      <a:pt x="239" y="186"/>
                      <a:pt x="186" y="239"/>
                      <a:pt x="120" y="239"/>
                    </a:cubicBezTo>
                    <a:cubicBezTo>
                      <a:pt x="53" y="239"/>
                      <a:pt x="0" y="186"/>
                      <a:pt x="0" y="119"/>
                    </a:cubicBezTo>
                    <a:cubicBezTo>
                      <a:pt x="0" y="53"/>
                      <a:pt x="53" y="0"/>
                      <a:pt x="120" y="0"/>
                    </a:cubicBezTo>
                    <a:cubicBezTo>
                      <a:pt x="186" y="0"/>
                      <a:pt x="239" y="53"/>
                      <a:pt x="239" y="119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1025" rIns="90000" bIns="410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8" name="Google Shape;868;p28">
                <a:extLst>
                  <a:ext uri="{FF2B5EF4-FFF2-40B4-BE49-F238E27FC236}">
                    <a16:creationId xmlns:a16="http://schemas.microsoft.com/office/drawing/2014/main" id="{7C675567-40CE-8A60-55A8-54BE201CA059}"/>
                  </a:ext>
                </a:extLst>
              </p:cNvPr>
              <p:cNvSpPr/>
              <p:nvPr/>
            </p:nvSpPr>
            <p:spPr>
              <a:xfrm>
                <a:off x="8386920" y="3897360"/>
                <a:ext cx="86040" cy="86040"/>
              </a:xfrm>
              <a:custGeom>
                <a:avLst/>
                <a:gdLst/>
                <a:ahLst/>
                <a:cxnLst/>
                <a:rect l="l" t="t" r="r" b="b"/>
                <a:pathLst>
                  <a:path w="239" h="239" extrusionOk="0">
                    <a:moveTo>
                      <a:pt x="239" y="119"/>
                    </a:moveTo>
                    <a:cubicBezTo>
                      <a:pt x="239" y="186"/>
                      <a:pt x="186" y="239"/>
                      <a:pt x="120" y="239"/>
                    </a:cubicBezTo>
                    <a:cubicBezTo>
                      <a:pt x="54" y="239"/>
                      <a:pt x="0" y="186"/>
                      <a:pt x="0" y="119"/>
                    </a:cubicBezTo>
                    <a:cubicBezTo>
                      <a:pt x="0" y="53"/>
                      <a:pt x="54" y="0"/>
                      <a:pt x="120" y="0"/>
                    </a:cubicBezTo>
                    <a:cubicBezTo>
                      <a:pt x="186" y="0"/>
                      <a:pt x="239" y="53"/>
                      <a:pt x="239" y="119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1025" rIns="90000" bIns="410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872" name="Google Shape;872;p28">
              <a:extLst>
                <a:ext uri="{FF2B5EF4-FFF2-40B4-BE49-F238E27FC236}">
                  <a16:creationId xmlns:a16="http://schemas.microsoft.com/office/drawing/2014/main" id="{131566CA-FEFD-0E33-5BAF-C4BC1FE50C2A}"/>
                </a:ext>
              </a:extLst>
            </p:cNvPr>
            <p:cNvSpPr/>
            <p:nvPr/>
          </p:nvSpPr>
          <p:spPr>
            <a:xfrm>
              <a:off x="896410" y="1154974"/>
              <a:ext cx="465034" cy="460502"/>
            </a:xfrm>
            <a:custGeom>
              <a:avLst/>
              <a:gdLst/>
              <a:ahLst/>
              <a:cxnLst/>
              <a:rect l="l" t="t" r="r" b="b"/>
              <a:pathLst>
                <a:path w="4515" h="4471" extrusionOk="0">
                  <a:moveTo>
                    <a:pt x="1821" y="3126"/>
                  </a:moveTo>
                  <a:cubicBezTo>
                    <a:pt x="1330" y="2885"/>
                    <a:pt x="1126" y="2290"/>
                    <a:pt x="1367" y="1799"/>
                  </a:cubicBezTo>
                  <a:cubicBezTo>
                    <a:pt x="1608" y="1308"/>
                    <a:pt x="2204" y="1105"/>
                    <a:pt x="2695" y="1345"/>
                  </a:cubicBezTo>
                  <a:cubicBezTo>
                    <a:pt x="3186" y="1587"/>
                    <a:pt x="3389" y="2182"/>
                    <a:pt x="3148" y="2673"/>
                  </a:cubicBezTo>
                  <a:cubicBezTo>
                    <a:pt x="2907" y="3164"/>
                    <a:pt x="2312" y="3367"/>
                    <a:pt x="1821" y="3126"/>
                  </a:cubicBezTo>
                  <a:moveTo>
                    <a:pt x="3878" y="3808"/>
                  </a:moveTo>
                  <a:cubicBezTo>
                    <a:pt x="4043" y="3638"/>
                    <a:pt x="4179" y="3444"/>
                    <a:pt x="4284" y="3230"/>
                  </a:cubicBezTo>
                  <a:lnTo>
                    <a:pt x="4287" y="3225"/>
                  </a:lnTo>
                  <a:lnTo>
                    <a:pt x="3946" y="3058"/>
                  </a:lnTo>
                  <a:cubicBezTo>
                    <a:pt x="4035" y="2876"/>
                    <a:pt x="4091" y="2687"/>
                    <a:pt x="4118" y="2496"/>
                  </a:cubicBezTo>
                  <a:lnTo>
                    <a:pt x="4494" y="2549"/>
                  </a:lnTo>
                  <a:cubicBezTo>
                    <a:pt x="4526" y="2315"/>
                    <a:pt x="4522" y="2077"/>
                    <a:pt x="4481" y="1843"/>
                  </a:cubicBezTo>
                  <a:lnTo>
                    <a:pt x="4106" y="1909"/>
                  </a:lnTo>
                  <a:cubicBezTo>
                    <a:pt x="4072" y="1716"/>
                    <a:pt x="4007" y="1528"/>
                    <a:pt x="3915" y="1354"/>
                  </a:cubicBezTo>
                  <a:lnTo>
                    <a:pt x="4251" y="1176"/>
                  </a:lnTo>
                  <a:cubicBezTo>
                    <a:pt x="4139" y="966"/>
                    <a:pt x="3996" y="776"/>
                    <a:pt x="3826" y="612"/>
                  </a:cubicBezTo>
                  <a:lnTo>
                    <a:pt x="3562" y="885"/>
                  </a:lnTo>
                  <a:cubicBezTo>
                    <a:pt x="3425" y="752"/>
                    <a:pt x="3266" y="638"/>
                    <a:pt x="3085" y="550"/>
                  </a:cubicBezTo>
                  <a:cubicBezTo>
                    <a:pt x="3084" y="549"/>
                    <a:pt x="3083" y="549"/>
                    <a:pt x="3081" y="548"/>
                  </a:cubicBezTo>
                  <a:lnTo>
                    <a:pt x="3248" y="207"/>
                  </a:lnTo>
                  <a:cubicBezTo>
                    <a:pt x="3034" y="103"/>
                    <a:pt x="2807" y="33"/>
                    <a:pt x="2573" y="0"/>
                  </a:cubicBezTo>
                  <a:lnTo>
                    <a:pt x="2520" y="376"/>
                  </a:lnTo>
                  <a:cubicBezTo>
                    <a:pt x="2323" y="349"/>
                    <a:pt x="2125" y="353"/>
                    <a:pt x="1933" y="387"/>
                  </a:cubicBezTo>
                  <a:lnTo>
                    <a:pt x="1867" y="13"/>
                  </a:lnTo>
                  <a:cubicBezTo>
                    <a:pt x="1633" y="54"/>
                    <a:pt x="1409" y="131"/>
                    <a:pt x="1200" y="242"/>
                  </a:cubicBezTo>
                  <a:lnTo>
                    <a:pt x="1378" y="578"/>
                  </a:lnTo>
                  <a:cubicBezTo>
                    <a:pt x="1205" y="669"/>
                    <a:pt x="1046" y="787"/>
                    <a:pt x="908" y="930"/>
                  </a:cubicBezTo>
                  <a:lnTo>
                    <a:pt x="635" y="666"/>
                  </a:lnTo>
                  <a:cubicBezTo>
                    <a:pt x="472" y="835"/>
                    <a:pt x="336" y="1029"/>
                    <a:pt x="232" y="1241"/>
                  </a:cubicBezTo>
                  <a:lnTo>
                    <a:pt x="230" y="1244"/>
                  </a:lnTo>
                  <a:lnTo>
                    <a:pt x="571" y="1409"/>
                  </a:lnTo>
                  <a:cubicBezTo>
                    <a:pt x="482" y="1592"/>
                    <a:pt x="425" y="1782"/>
                    <a:pt x="398" y="1972"/>
                  </a:cubicBezTo>
                  <a:lnTo>
                    <a:pt x="23" y="1919"/>
                  </a:lnTo>
                  <a:cubicBezTo>
                    <a:pt x="-11" y="2153"/>
                    <a:pt x="-7" y="2391"/>
                    <a:pt x="35" y="2625"/>
                  </a:cubicBezTo>
                  <a:lnTo>
                    <a:pt x="409" y="2559"/>
                  </a:lnTo>
                  <a:cubicBezTo>
                    <a:pt x="443" y="2753"/>
                    <a:pt x="507" y="2941"/>
                    <a:pt x="599" y="3115"/>
                  </a:cubicBezTo>
                  <a:lnTo>
                    <a:pt x="263" y="3293"/>
                  </a:lnTo>
                  <a:cubicBezTo>
                    <a:pt x="374" y="3503"/>
                    <a:pt x="517" y="3693"/>
                    <a:pt x="687" y="3857"/>
                  </a:cubicBezTo>
                  <a:lnTo>
                    <a:pt x="951" y="3585"/>
                  </a:lnTo>
                  <a:cubicBezTo>
                    <a:pt x="1089" y="3718"/>
                    <a:pt x="1249" y="3833"/>
                    <a:pt x="1430" y="3922"/>
                  </a:cubicBezTo>
                  <a:cubicBezTo>
                    <a:pt x="1431" y="3922"/>
                    <a:pt x="1431" y="3922"/>
                    <a:pt x="1432" y="3923"/>
                  </a:cubicBezTo>
                  <a:lnTo>
                    <a:pt x="1265" y="4263"/>
                  </a:lnTo>
                  <a:cubicBezTo>
                    <a:pt x="1479" y="4367"/>
                    <a:pt x="1705" y="4438"/>
                    <a:pt x="1939" y="4471"/>
                  </a:cubicBezTo>
                  <a:lnTo>
                    <a:pt x="1993" y="4095"/>
                  </a:lnTo>
                  <a:cubicBezTo>
                    <a:pt x="2190" y="4123"/>
                    <a:pt x="2388" y="4119"/>
                    <a:pt x="2580" y="4085"/>
                  </a:cubicBezTo>
                  <a:lnTo>
                    <a:pt x="2645" y="4460"/>
                  </a:lnTo>
                  <a:cubicBezTo>
                    <a:pt x="2879" y="4419"/>
                    <a:pt x="3103" y="4342"/>
                    <a:pt x="3313" y="4231"/>
                  </a:cubicBezTo>
                  <a:lnTo>
                    <a:pt x="3135" y="3895"/>
                  </a:lnTo>
                  <a:cubicBezTo>
                    <a:pt x="3308" y="3804"/>
                    <a:pt x="3467" y="3686"/>
                    <a:pt x="3606" y="3544"/>
                  </a:cubicBezTo>
                  <a:lnTo>
                    <a:pt x="3878" y="3808"/>
                  </a:ln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091228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9">
          <a:extLst>
            <a:ext uri="{FF2B5EF4-FFF2-40B4-BE49-F238E27FC236}">
              <a16:creationId xmlns:a16="http://schemas.microsoft.com/office/drawing/2014/main" id="{381BF410-2C50-9941-86F3-0DB652579C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976;p36">
            <a:extLst>
              <a:ext uri="{FF2B5EF4-FFF2-40B4-BE49-F238E27FC236}">
                <a16:creationId xmlns:a16="http://schemas.microsoft.com/office/drawing/2014/main" id="{CABEE32A-2F32-ABE1-869A-3EE9AA757BF0}"/>
              </a:ext>
            </a:extLst>
          </p:cNvPr>
          <p:cNvSpPr txBox="1">
            <a:spLocks/>
          </p:cNvSpPr>
          <p:nvPr/>
        </p:nvSpPr>
        <p:spPr>
          <a:xfrm>
            <a:off x="-2962581" y="731208"/>
            <a:ext cx="9541197" cy="4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ys One"/>
              <a:buNone/>
              <a:defRPr sz="2800" b="1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ys One"/>
              <a:buNone/>
              <a:defRPr sz="3000" b="1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ys One"/>
              <a:buNone/>
              <a:defRPr sz="3000" b="1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ys One"/>
              <a:buNone/>
              <a:defRPr sz="3000" b="1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ys One"/>
              <a:buNone/>
              <a:defRPr sz="3000" b="1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ys One"/>
              <a:buNone/>
              <a:defRPr sz="3000" b="1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ys One"/>
              <a:buNone/>
              <a:defRPr sz="3000" b="1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ys One"/>
              <a:buNone/>
              <a:defRPr sz="3000" b="1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ys One"/>
              <a:buNone/>
              <a:defRPr sz="3000" b="1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9pPr>
          </a:lstStyle>
          <a:p>
            <a:pPr marL="0" indent="0" algn="ctr">
              <a:lnSpc>
                <a:spcPct val="100000"/>
              </a:lnSpc>
              <a:buSzPts val="2400"/>
            </a:pPr>
            <a:r>
              <a:rPr lang="en-US" altLang="zh-CN" sz="1800" dirty="0"/>
              <a:t>Data Preparation</a:t>
            </a:r>
            <a:endParaRPr lang="en-US" altLang="zh-CN" sz="1800" b="1" dirty="0">
              <a:latin typeface="Days One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6335055-575E-065C-F33E-FE3022CBA93F}"/>
              </a:ext>
            </a:extLst>
          </p:cNvPr>
          <p:cNvSpPr txBox="1"/>
          <p:nvPr/>
        </p:nvSpPr>
        <p:spPr>
          <a:xfrm>
            <a:off x="734290" y="1620451"/>
            <a:ext cx="57823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Days One" panose="02010600030101010101" charset="0"/>
              </a:rPr>
              <a:t>01</a:t>
            </a:r>
            <a:r>
              <a:rPr lang="en-US" altLang="zh-CN" dirty="0"/>
              <a:t>. Xiaohongshu Crawler &amp; Weibo Datasets(Training set and Test set)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4C9DF1F-2893-A854-7143-D4BCA1DCC4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0911" y="1928228"/>
            <a:ext cx="2514600" cy="282892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C2F1903-A38E-8CED-0DE9-E294190384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9658" y="1928228"/>
            <a:ext cx="2819748" cy="2484064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539EBE3D-8B78-8A96-677F-372E7806D1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556" y="2382220"/>
            <a:ext cx="4998893" cy="2178417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4033262C-B462-97AE-6D89-7785D54506F8}"/>
              </a:ext>
            </a:extLst>
          </p:cNvPr>
          <p:cNvSpPr txBox="1"/>
          <p:nvPr/>
        </p:nvSpPr>
        <p:spPr>
          <a:xfrm>
            <a:off x="2341417" y="1208808"/>
            <a:ext cx="12602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Days One" panose="02010600030101010101" charset="0"/>
              </a:rPr>
              <a:t>02</a:t>
            </a:r>
            <a:r>
              <a:rPr lang="en-US" altLang="zh-CN" dirty="0"/>
              <a:t>. Cleaning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65731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0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1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9">
          <a:extLst>
            <a:ext uri="{FF2B5EF4-FFF2-40B4-BE49-F238E27FC236}">
              <a16:creationId xmlns:a16="http://schemas.microsoft.com/office/drawing/2014/main" id="{82D5766A-58A8-7D13-0DB0-24ECF4A08A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976;p36">
            <a:extLst>
              <a:ext uri="{FF2B5EF4-FFF2-40B4-BE49-F238E27FC236}">
                <a16:creationId xmlns:a16="http://schemas.microsoft.com/office/drawing/2014/main" id="{FB1FCDF0-608D-33B6-58F1-D5D236C1BD21}"/>
              </a:ext>
            </a:extLst>
          </p:cNvPr>
          <p:cNvSpPr txBox="1">
            <a:spLocks/>
          </p:cNvSpPr>
          <p:nvPr/>
        </p:nvSpPr>
        <p:spPr>
          <a:xfrm>
            <a:off x="-198599" y="643910"/>
            <a:ext cx="9541197" cy="4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ys One"/>
              <a:buNone/>
              <a:defRPr sz="2800" b="1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ys One"/>
              <a:buNone/>
              <a:defRPr sz="3000" b="1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ys One"/>
              <a:buNone/>
              <a:defRPr sz="3000" b="1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ys One"/>
              <a:buNone/>
              <a:defRPr sz="3000" b="1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ys One"/>
              <a:buNone/>
              <a:defRPr sz="3000" b="1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ys One"/>
              <a:buNone/>
              <a:defRPr sz="3000" b="1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ys One"/>
              <a:buNone/>
              <a:defRPr sz="3000" b="1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ys One"/>
              <a:buNone/>
              <a:defRPr sz="3000" b="1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ys One"/>
              <a:buNone/>
              <a:defRPr sz="3000" b="1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9pPr>
          </a:lstStyle>
          <a:p>
            <a:pPr marL="0" indent="0" algn="ctr">
              <a:lnSpc>
                <a:spcPct val="100000"/>
              </a:lnSpc>
              <a:buSzPts val="2400"/>
            </a:pPr>
            <a:endParaRPr lang="en-US" altLang="zh-CN" sz="2800" b="1" dirty="0">
              <a:latin typeface="Days One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C752500-872B-5E0D-4FD8-1904ECFE7BFB}"/>
              </a:ext>
            </a:extLst>
          </p:cNvPr>
          <p:cNvSpPr txBox="1"/>
          <p:nvPr/>
        </p:nvSpPr>
        <p:spPr>
          <a:xfrm>
            <a:off x="2746871" y="2477920"/>
            <a:ext cx="26789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Days One" panose="02010600030101010101" charset="0"/>
              </a:rPr>
              <a:t>01. </a:t>
            </a:r>
            <a:r>
              <a:rPr lang="en-US" altLang="zh-CN" sz="2400" dirty="0"/>
              <a:t>Model training</a:t>
            </a:r>
            <a:endParaRPr lang="zh-CN" altLang="en-US" sz="2400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EC2EE34-16A6-A3B0-0CC1-602799095480}"/>
              </a:ext>
            </a:extLst>
          </p:cNvPr>
          <p:cNvSpPr txBox="1"/>
          <p:nvPr/>
        </p:nvSpPr>
        <p:spPr>
          <a:xfrm>
            <a:off x="2746871" y="3988373"/>
            <a:ext cx="57502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Days One" panose="02010600030101010101" charset="0"/>
              </a:rPr>
              <a:t>02</a:t>
            </a:r>
            <a:r>
              <a:rPr lang="en-US" altLang="zh-CN" sz="2400" dirty="0"/>
              <a:t>. Result Confidence and Visualization</a:t>
            </a:r>
            <a:endParaRPr lang="zh-CN" altLang="en-US" sz="2400" dirty="0"/>
          </a:p>
        </p:txBody>
      </p:sp>
      <p:pic>
        <p:nvPicPr>
          <p:cNvPr id="17" name="图形 16" descr="头上的大脑 纯色填充">
            <a:extLst>
              <a:ext uri="{FF2B5EF4-FFF2-40B4-BE49-F238E27FC236}">
                <a16:creationId xmlns:a16="http://schemas.microsoft.com/office/drawing/2014/main" id="{27BBEAAF-8148-0DBA-FA90-26679A77D5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07227" y="2354611"/>
            <a:ext cx="554396" cy="554396"/>
          </a:xfrm>
          <a:prstGeom prst="rect">
            <a:avLst/>
          </a:prstGeom>
        </p:spPr>
      </p:pic>
      <p:pic>
        <p:nvPicPr>
          <p:cNvPr id="19" name="图形 18" descr="饼图 纯色填充">
            <a:extLst>
              <a:ext uri="{FF2B5EF4-FFF2-40B4-BE49-F238E27FC236}">
                <a16:creationId xmlns:a16="http://schemas.microsoft.com/office/drawing/2014/main" id="{604D6D69-C7E1-3257-2CAB-6563C36443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21550" y="3842624"/>
            <a:ext cx="640073" cy="640073"/>
          </a:xfrm>
          <a:prstGeom prst="rect">
            <a:avLst/>
          </a:prstGeom>
        </p:spPr>
      </p:pic>
      <p:sp>
        <p:nvSpPr>
          <p:cNvPr id="2" name="Google Shape;1138;p34">
            <a:extLst>
              <a:ext uri="{FF2B5EF4-FFF2-40B4-BE49-F238E27FC236}">
                <a16:creationId xmlns:a16="http://schemas.microsoft.com/office/drawing/2014/main" id="{8CDAFEC8-8B30-3E7E-D469-0674C1D6E33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49" y="709024"/>
            <a:ext cx="7717500" cy="987066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br>
              <a:rPr lang="en-US" dirty="0">
                <a:solidFill>
                  <a:schemeClr val="accent6"/>
                </a:solidFill>
              </a:rPr>
            </a:br>
            <a:br>
              <a:rPr lang="en-US" dirty="0">
                <a:solidFill>
                  <a:schemeClr val="accent6"/>
                </a:solidFill>
              </a:rPr>
            </a:br>
            <a:r>
              <a:rPr lang="en-US" dirty="0">
                <a:solidFill>
                  <a:schemeClr val="accent6"/>
                </a:solidFill>
              </a:rPr>
              <a:t>Base </a:t>
            </a:r>
            <a:r>
              <a:rPr lang="en-US" dirty="0" err="1">
                <a:solidFill>
                  <a:schemeClr val="accent6"/>
                </a:solidFill>
              </a:rPr>
              <a:t>TextCNN</a:t>
            </a:r>
            <a:r>
              <a:rPr lang="en-US" dirty="0">
                <a:solidFill>
                  <a:schemeClr val="accent6"/>
                </a:solidFill>
              </a:rPr>
              <a:t> interface &amp; Visualization</a:t>
            </a:r>
            <a:br>
              <a:rPr lang="en-US" dirty="0">
                <a:solidFill>
                  <a:schemeClr val="accent6"/>
                </a:solidFill>
              </a:rPr>
            </a:br>
            <a:br>
              <a:rPr lang="en-US" dirty="0">
                <a:solidFill>
                  <a:schemeClr val="accent6"/>
                </a:solidFill>
              </a:rPr>
            </a:br>
            <a:endParaRPr lang="en-US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47115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9">
          <a:extLst>
            <a:ext uri="{FF2B5EF4-FFF2-40B4-BE49-F238E27FC236}">
              <a16:creationId xmlns:a16="http://schemas.microsoft.com/office/drawing/2014/main" id="{52F22D83-17B0-9CA1-EEA9-3C13CE6D0F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976;p36">
            <a:extLst>
              <a:ext uri="{FF2B5EF4-FFF2-40B4-BE49-F238E27FC236}">
                <a16:creationId xmlns:a16="http://schemas.microsoft.com/office/drawing/2014/main" id="{76D65AC2-7978-DD52-1B28-CA57303FEA30}"/>
              </a:ext>
            </a:extLst>
          </p:cNvPr>
          <p:cNvSpPr txBox="1">
            <a:spLocks/>
          </p:cNvSpPr>
          <p:nvPr/>
        </p:nvSpPr>
        <p:spPr>
          <a:xfrm>
            <a:off x="-2253451" y="752145"/>
            <a:ext cx="9686413" cy="4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ys One"/>
              <a:buNone/>
              <a:defRPr sz="2800" b="1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ys One"/>
              <a:buNone/>
              <a:defRPr sz="3000" b="1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ys One"/>
              <a:buNone/>
              <a:defRPr sz="3000" b="1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ys One"/>
              <a:buNone/>
              <a:defRPr sz="3000" b="1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ys One"/>
              <a:buNone/>
              <a:defRPr sz="3000" b="1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ys One"/>
              <a:buNone/>
              <a:defRPr sz="3000" b="1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ys One"/>
              <a:buNone/>
              <a:defRPr sz="3000" b="1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ys One"/>
              <a:buNone/>
              <a:defRPr sz="3000" b="1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ys One"/>
              <a:buNone/>
              <a:defRPr sz="3000" b="1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9pPr>
          </a:lstStyle>
          <a:p>
            <a:pPr>
              <a:buSzPts val="2400"/>
            </a:pPr>
            <a:r>
              <a:rPr lang="en-US" altLang="zh-CN" sz="1800" dirty="0"/>
              <a:t>Model Construction : </a:t>
            </a:r>
            <a:r>
              <a:rPr lang="en-US" altLang="zh-CN" sz="1800" dirty="0" err="1"/>
              <a:t>TextCNN</a:t>
            </a:r>
            <a:endParaRPr lang="zh-CN" altLang="en-US" sz="1800" dirty="0"/>
          </a:p>
          <a:p>
            <a:pPr marL="0" indent="0" algn="ctr">
              <a:lnSpc>
                <a:spcPct val="100000"/>
              </a:lnSpc>
              <a:buSzPts val="2400"/>
            </a:pPr>
            <a:endParaRPr lang="en-US" altLang="zh-CN" sz="1800" b="1" dirty="0">
              <a:latin typeface="Days One"/>
            </a:endParaRPr>
          </a:p>
        </p:txBody>
      </p:sp>
      <p:pic>
        <p:nvPicPr>
          <p:cNvPr id="5" name="图形 4" descr="徽章 1 纯色填充">
            <a:extLst>
              <a:ext uri="{FF2B5EF4-FFF2-40B4-BE49-F238E27FC236}">
                <a16:creationId xmlns:a16="http://schemas.microsoft.com/office/drawing/2014/main" id="{E74ABF3D-B019-A3B1-B58C-01C0662E88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4123" y="1330036"/>
            <a:ext cx="571500" cy="5715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C4A935B9-AF43-5C34-DB80-36E54CB31945}"/>
              </a:ext>
            </a:extLst>
          </p:cNvPr>
          <p:cNvSpPr txBox="1"/>
          <p:nvPr/>
        </p:nvSpPr>
        <p:spPr>
          <a:xfrm>
            <a:off x="1444335" y="1461897"/>
            <a:ext cx="61306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Structure:</a:t>
            </a:r>
            <a:r>
              <a:rPr lang="zh-CN" altLang="en-US" dirty="0"/>
              <a:t> </a:t>
            </a:r>
            <a:r>
              <a:rPr lang="en-US" altLang="zh-CN" dirty="0"/>
              <a:t>Convolutional Neural Networks (CNN) for text classification.</a:t>
            </a:r>
            <a:endParaRPr lang="zh-CN" altLang="en-US" dirty="0"/>
          </a:p>
        </p:txBody>
      </p:sp>
      <p:pic>
        <p:nvPicPr>
          <p:cNvPr id="8" name="图形 7" descr="徽章 纯色填充">
            <a:extLst>
              <a:ext uri="{FF2B5EF4-FFF2-40B4-BE49-F238E27FC236}">
                <a16:creationId xmlns:a16="http://schemas.microsoft.com/office/drawing/2014/main" id="{B66C7AE3-2B43-06A5-04BB-0AE4BC4B94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74123" y="2571750"/>
            <a:ext cx="571500" cy="5715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387AD5FE-F5A8-7B79-D9EB-F9B88B97706A}"/>
              </a:ext>
            </a:extLst>
          </p:cNvPr>
          <p:cNvSpPr txBox="1"/>
          <p:nvPr/>
        </p:nvSpPr>
        <p:spPr>
          <a:xfrm>
            <a:off x="1444335" y="2703611"/>
            <a:ext cx="17196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Layer</a:t>
            </a:r>
            <a:endParaRPr lang="zh-CN" altLang="en-US" dirty="0"/>
          </a:p>
        </p:txBody>
      </p:sp>
      <p:pic>
        <p:nvPicPr>
          <p:cNvPr id="12" name="图形 11" descr="齿颚矫正 纯色填充">
            <a:extLst>
              <a:ext uri="{FF2B5EF4-FFF2-40B4-BE49-F238E27FC236}">
                <a16:creationId xmlns:a16="http://schemas.microsoft.com/office/drawing/2014/main" id="{92EBCC0F-9048-195F-0006-27919FC683E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5400000">
            <a:off x="1548245" y="2738004"/>
            <a:ext cx="1589810" cy="914400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4424DDD8-5754-2AD7-9C7E-0D0276BA4246}"/>
              </a:ext>
            </a:extLst>
          </p:cNvPr>
          <p:cNvSpPr txBox="1"/>
          <p:nvPr/>
        </p:nvSpPr>
        <p:spPr>
          <a:xfrm>
            <a:off x="2800350" y="2332759"/>
            <a:ext cx="15872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Embedding Layer</a:t>
            </a:r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6612DCC-3898-08B5-0E90-C869243268BE}"/>
              </a:ext>
            </a:extLst>
          </p:cNvPr>
          <p:cNvSpPr txBox="1"/>
          <p:nvPr/>
        </p:nvSpPr>
        <p:spPr>
          <a:xfrm>
            <a:off x="2800350" y="2885452"/>
            <a:ext cx="28520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Convolutional and Pooling Layers</a:t>
            </a:r>
            <a:endParaRPr lang="zh-CN" altLang="en-US" dirty="0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7CA67D18-9125-8528-BD1C-F47C721B137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93863" y="1821629"/>
            <a:ext cx="1649989" cy="1943581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644F37A2-9F5B-EB8B-00A4-6A5C530BD0D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87644" y="2332759"/>
            <a:ext cx="4183003" cy="2271089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AD8ED36F-48E5-6E20-9F77-4AC5AC796E2A}"/>
              </a:ext>
            </a:extLst>
          </p:cNvPr>
          <p:cNvSpPr txBox="1"/>
          <p:nvPr/>
        </p:nvSpPr>
        <p:spPr>
          <a:xfrm>
            <a:off x="2800350" y="3518767"/>
            <a:ext cx="19752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Fully Connected Layer</a:t>
            </a:r>
            <a:endParaRPr lang="zh-CN" altLang="en-US" dirty="0"/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A5B2CA53-8C54-0344-6DFC-F6C5846700F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958628" y="2001826"/>
            <a:ext cx="2562225" cy="300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819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2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6" grpId="0"/>
      <p:bldP spid="10" grpId="0"/>
      <p:bldP spid="13" grpId="0"/>
      <p:bldP spid="14" grpId="0"/>
      <p:bldP spid="20" grpId="0"/>
    </p:bldLst>
  </p:timing>
</p:sld>
</file>

<file path=ppt/theme/theme1.xml><?xml version="1.0" encoding="utf-8"?>
<a:theme xmlns:a="http://schemas.openxmlformats.org/drawingml/2006/main" name="Data Analysis and Statistics - 5th grade by Slidesgo">
  <a:themeElements>
    <a:clrScheme name="Simple Light">
      <a:dk1>
        <a:srgbClr val="3C2C31"/>
      </a:dk1>
      <a:lt1>
        <a:srgbClr val="E24E42"/>
      </a:lt1>
      <a:dk2>
        <a:srgbClr val="E9B000"/>
      </a:dk2>
      <a:lt2>
        <a:srgbClr val="008F95"/>
      </a:lt2>
      <a:accent1>
        <a:srgbClr val="DDFBFC"/>
      </a:accent1>
      <a:accent2>
        <a:srgbClr val="EB6E80"/>
      </a:accent2>
      <a:accent3>
        <a:srgbClr val="F8D2D2"/>
      </a:accent3>
      <a:accent4>
        <a:srgbClr val="FAEBEB"/>
      </a:accent4>
      <a:accent5>
        <a:srgbClr val="FFFFFF"/>
      </a:accent5>
      <a:accent6>
        <a:srgbClr val="FFFFFF"/>
      </a:accent6>
      <a:hlink>
        <a:srgbClr val="3C2C31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441</TotalTime>
  <Words>908</Words>
  <Application>Microsoft Office PowerPoint</Application>
  <PresentationFormat>全屏显示(16:9)</PresentationFormat>
  <Paragraphs>155</Paragraphs>
  <Slides>27</Slides>
  <Notes>25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40" baseType="lpstr">
      <vt:lpstr>Bebas Neue</vt:lpstr>
      <vt:lpstr>Modern Love</vt:lpstr>
      <vt:lpstr>Calibri</vt:lpstr>
      <vt:lpstr>OPPOSans-B</vt:lpstr>
      <vt:lpstr>Alexandria</vt:lpstr>
      <vt:lpstr>Lato</vt:lpstr>
      <vt:lpstr>等线</vt:lpstr>
      <vt:lpstr>Consolas</vt:lpstr>
      <vt:lpstr>-apple-system</vt:lpstr>
      <vt:lpstr>Days One</vt:lpstr>
      <vt:lpstr>Arial</vt:lpstr>
      <vt:lpstr>Darker Grotesque SemiBold</vt:lpstr>
      <vt:lpstr>Data Analysis and Statistics - 5th grade by Slidesgo</vt:lpstr>
      <vt:lpstr>Sentiment analysis</vt:lpstr>
      <vt:lpstr>PowerPoint 演示文稿</vt:lpstr>
      <vt:lpstr>PowerPoint 演示文稿</vt:lpstr>
      <vt:lpstr>PowerPoint 演示文稿</vt:lpstr>
      <vt:lpstr>PowerPoint 演示文稿</vt:lpstr>
      <vt:lpstr>Model Implementation</vt:lpstr>
      <vt:lpstr>PowerPoint 演示文稿</vt:lpstr>
      <vt:lpstr>  Base TextCNN interface &amp; Visualization  </vt:lpstr>
      <vt:lpstr>PowerPoint 演示文稿</vt:lpstr>
      <vt:lpstr>PowerPoint 演示文稿</vt:lpstr>
      <vt:lpstr>PowerPoint 演示文稿</vt:lpstr>
      <vt:lpstr>PowerPoint 演示文稿</vt:lpstr>
      <vt:lpstr>  Sarcasm Detection of English Text with BERT  </vt:lpstr>
      <vt:lpstr>PowerPoint 演示文稿</vt:lpstr>
      <vt:lpstr>PowerPoint 演示文稿</vt:lpstr>
      <vt:lpstr>PowerPoint 演示文稿</vt:lpstr>
      <vt:lpstr> Sarcasm Detection By BLOOM-560M </vt:lpstr>
      <vt:lpstr>Introduction</vt:lpstr>
      <vt:lpstr>BLOOM framework</vt:lpstr>
      <vt:lpstr>Implement process</vt:lpstr>
      <vt:lpstr>PowerPoint 演示文稿</vt:lpstr>
      <vt:lpstr>Validation accuracy after 3 epochs </vt:lpstr>
      <vt:lpstr>Incomplete Part</vt:lpstr>
      <vt:lpstr>01 Sentiment Lexicon</vt:lpstr>
      <vt:lpstr>02 ChatGPT API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lenovo</dc:creator>
  <cp:lastModifiedBy>Sun Derek</cp:lastModifiedBy>
  <cp:revision>22</cp:revision>
  <dcterms:modified xsi:type="dcterms:W3CDTF">2024-12-09T10:01:09Z</dcterms:modified>
</cp:coreProperties>
</file>